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703" r:id="rId1"/>
  </p:sldMasterIdLst>
  <p:notesMasterIdLst>
    <p:notesMasterId r:id="rId33"/>
  </p:notesMasterIdLst>
  <p:sldIdLst>
    <p:sldId id="685" r:id="rId2"/>
    <p:sldId id="673" r:id="rId3"/>
    <p:sldId id="507" r:id="rId4"/>
    <p:sldId id="702" r:id="rId5"/>
    <p:sldId id="703" r:id="rId6"/>
    <p:sldId id="704" r:id="rId7"/>
    <p:sldId id="705" r:id="rId8"/>
    <p:sldId id="708" r:id="rId9"/>
    <p:sldId id="706" r:id="rId10"/>
    <p:sldId id="707" r:id="rId11"/>
    <p:sldId id="584" r:id="rId12"/>
    <p:sldId id="585" r:id="rId13"/>
    <p:sldId id="687" r:id="rId14"/>
    <p:sldId id="688" r:id="rId15"/>
    <p:sldId id="692" r:id="rId16"/>
    <p:sldId id="693" r:id="rId17"/>
    <p:sldId id="694" r:id="rId18"/>
    <p:sldId id="691" r:id="rId19"/>
    <p:sldId id="589" r:id="rId20"/>
    <p:sldId id="590" r:id="rId21"/>
    <p:sldId id="591" r:id="rId22"/>
    <p:sldId id="695" r:id="rId23"/>
    <p:sldId id="697" r:id="rId24"/>
    <p:sldId id="592" r:id="rId25"/>
    <p:sldId id="701" r:id="rId26"/>
    <p:sldId id="696" r:id="rId27"/>
    <p:sldId id="594" r:id="rId28"/>
    <p:sldId id="700" r:id="rId29"/>
    <p:sldId id="699" r:id="rId30"/>
    <p:sldId id="595" r:id="rId31"/>
    <p:sldId id="709" r:id="rId32"/>
  </p:sldIdLst>
  <p:sldSz cx="12192000" cy="6858000"/>
  <p:notesSz cx="6858000" cy="9144000"/>
  <p:defaultTex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p:defaultTextStyle>
  <p:extLst>
    <p:ext uri="{521415D9-36F7-43E2-AB2F-B90AF26B5E84}">
      <p14:sectionLst xmlns:p14="http://schemas.microsoft.com/office/powerpoint/2010/main">
        <p14:section name="Module 11.3 REST and WebSockets" id="{296A59FF-DEDC-4515-9E1D-090F9AF58E18}">
          <p14:sldIdLst>
            <p14:sldId id="685"/>
            <p14:sldId id="673"/>
            <p14:sldId id="507"/>
            <p14:sldId id="702"/>
            <p14:sldId id="703"/>
            <p14:sldId id="704"/>
            <p14:sldId id="705"/>
            <p14:sldId id="708"/>
            <p14:sldId id="706"/>
            <p14:sldId id="707"/>
            <p14:sldId id="584"/>
            <p14:sldId id="585"/>
            <p14:sldId id="687"/>
            <p14:sldId id="688"/>
            <p14:sldId id="692"/>
            <p14:sldId id="693"/>
            <p14:sldId id="694"/>
            <p14:sldId id="691"/>
            <p14:sldId id="589"/>
            <p14:sldId id="590"/>
            <p14:sldId id="591"/>
            <p14:sldId id="695"/>
            <p14:sldId id="697"/>
            <p14:sldId id="592"/>
            <p14:sldId id="701"/>
            <p14:sldId id="696"/>
            <p14:sldId id="594"/>
            <p14:sldId id="700"/>
            <p14:sldId id="699"/>
            <p14:sldId id="595"/>
            <p14:sldId id="709"/>
          </p14:sldIdLst>
        </p14:section>
      </p14:sectionLst>
    </p:ext>
    <p:ext uri="{EFAFB233-063F-42B5-8137-9DF3F51BA10A}">
      <p15:sldGuideLst xmlns:p15="http://schemas.microsoft.com/office/powerpoint/2012/main">
        <p15:guide id="1" orient="horz" pos="2232"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A52B1"/>
    <a:srgbClr val="FBE6D7"/>
    <a:srgbClr val="DEA98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88821F2-442F-4F75-A735-687A8518FC9F}" v="19" dt="2023-09-22T02:12:20.082"/>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226" autoAdjust="0"/>
    <p:restoredTop sz="78333" autoAdjust="0"/>
  </p:normalViewPr>
  <p:slideViewPr>
    <p:cSldViewPr snapToGrid="0" snapToObjects="1">
      <p:cViewPr varScale="1">
        <p:scale>
          <a:sx n="62" d="100"/>
          <a:sy n="62" d="100"/>
        </p:scale>
        <p:origin x="3256" y="184"/>
      </p:cViewPr>
      <p:guideLst>
        <p:guide orient="horz" pos="2232"/>
        <p:guide pos="3840"/>
      </p:guideLst>
    </p:cSldViewPr>
  </p:slideViewPr>
  <p:notesTextViewPr>
    <p:cViewPr>
      <p:scale>
        <a:sx n="150" d="100"/>
        <a:sy n="150" d="100"/>
      </p:scale>
      <p:origin x="0" y="0"/>
    </p:cViewPr>
  </p:notesTextViewPr>
  <p:sorterViewPr>
    <p:cViewPr>
      <p:scale>
        <a:sx n="93" d="100"/>
        <a:sy n="93" d="100"/>
      </p:scale>
      <p:origin x="0" y="-378"/>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microsoft.com/office/2015/10/relationships/revisionInfo" Target="revisionInfo.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2AE2E1F9-7570-4251-A772-25690A3C6FC3}"/>
    <pc:docChg chg="custSel addSld delSld modSld modSection">
      <pc:chgData name="Mitchell Wand" userId="de9b44c55c049659" providerId="LiveId" clId="{2AE2E1F9-7570-4251-A772-25690A3C6FC3}" dt="2023-02-02T02:34:14.616" v="345" actId="1076"/>
      <pc:docMkLst>
        <pc:docMk/>
      </pc:docMkLst>
      <pc:sldChg chg="delSp modSp mod">
        <pc:chgData name="Mitchell Wand" userId="de9b44c55c049659" providerId="LiveId" clId="{2AE2E1F9-7570-4251-A772-25690A3C6FC3}" dt="2023-02-02T02:27:40.108" v="164" actId="20577"/>
        <pc:sldMkLst>
          <pc:docMk/>
          <pc:sldMk cId="2447365172" sldId="594"/>
        </pc:sldMkLst>
        <pc:spChg chg="mod">
          <ac:chgData name="Mitchell Wand" userId="de9b44c55c049659" providerId="LiveId" clId="{2AE2E1F9-7570-4251-A772-25690A3C6FC3}" dt="2023-02-02T02:27:05.399" v="99" actId="1076"/>
          <ac:spMkLst>
            <pc:docMk/>
            <pc:sldMk cId="2447365172" sldId="594"/>
            <ac:spMk id="2" creationId="{D29A05F6-26E5-0FF8-2887-F4D20E2CDF26}"/>
          </ac:spMkLst>
        </pc:spChg>
        <pc:spChg chg="mod">
          <ac:chgData name="Mitchell Wand" userId="de9b44c55c049659" providerId="LiveId" clId="{2AE2E1F9-7570-4251-A772-25690A3C6FC3}" dt="2023-02-02T02:26:20.723" v="44" actId="20577"/>
          <ac:spMkLst>
            <pc:docMk/>
            <pc:sldMk cId="2447365172" sldId="594"/>
            <ac:spMk id="900" creationId="{00000000-0000-0000-0000-000000000000}"/>
          </ac:spMkLst>
        </pc:spChg>
        <pc:spChg chg="mod">
          <ac:chgData name="Mitchell Wand" userId="de9b44c55c049659" providerId="LiveId" clId="{2AE2E1F9-7570-4251-A772-25690A3C6FC3}" dt="2023-02-02T02:27:40.108" v="164" actId="20577"/>
          <ac:spMkLst>
            <pc:docMk/>
            <pc:sldMk cId="2447365172" sldId="594"/>
            <ac:spMk id="902" creationId="{00000000-0000-0000-0000-000000000000}"/>
          </ac:spMkLst>
        </pc:spChg>
        <pc:spChg chg="del mod">
          <ac:chgData name="Mitchell Wand" userId="de9b44c55c049659" providerId="LiveId" clId="{2AE2E1F9-7570-4251-A772-25690A3C6FC3}" dt="2023-02-02T02:26:26.459" v="45" actId="478"/>
          <ac:spMkLst>
            <pc:docMk/>
            <pc:sldMk cId="2447365172" sldId="594"/>
            <ac:spMk id="903" creationId="{00000000-0000-0000-0000-000000000000}"/>
          </ac:spMkLst>
        </pc:spChg>
      </pc:sldChg>
      <pc:sldChg chg="modSp mod">
        <pc:chgData name="Mitchell Wand" userId="de9b44c55c049659" providerId="LiveId" clId="{2AE2E1F9-7570-4251-A772-25690A3C6FC3}" dt="2023-02-02T02:34:14.616" v="345" actId="1076"/>
        <pc:sldMkLst>
          <pc:docMk/>
          <pc:sldMk cId="3302229861" sldId="595"/>
        </pc:sldMkLst>
        <pc:spChg chg="mod">
          <ac:chgData name="Mitchell Wand" userId="de9b44c55c049659" providerId="LiveId" clId="{2AE2E1F9-7570-4251-A772-25690A3C6FC3}" dt="2023-02-02T02:34:10.699" v="344" actId="14100"/>
          <ac:spMkLst>
            <pc:docMk/>
            <pc:sldMk cId="3302229861" sldId="595"/>
            <ac:spMk id="904" creationId="{00000000-0000-0000-0000-000000000000}"/>
          </ac:spMkLst>
        </pc:spChg>
        <pc:spChg chg="mod">
          <ac:chgData name="Mitchell Wand" userId="de9b44c55c049659" providerId="LiveId" clId="{2AE2E1F9-7570-4251-A772-25690A3C6FC3}" dt="2023-02-02T02:34:14.616" v="345" actId="1076"/>
          <ac:spMkLst>
            <pc:docMk/>
            <pc:sldMk cId="3302229861" sldId="595"/>
            <ac:spMk id="906" creationId="{00000000-0000-0000-0000-000000000000}"/>
          </ac:spMkLst>
        </pc:spChg>
      </pc:sldChg>
      <pc:sldChg chg="del">
        <pc:chgData name="Mitchell Wand" userId="de9b44c55c049659" providerId="LiveId" clId="{2AE2E1F9-7570-4251-A772-25690A3C6FC3}" dt="2023-02-02T02:32:06.400" v="336" actId="2696"/>
        <pc:sldMkLst>
          <pc:docMk/>
          <pc:sldMk cId="1172348478" sldId="698"/>
        </pc:sldMkLst>
      </pc:sldChg>
      <pc:sldChg chg="addSp delSp modSp add mod">
        <pc:chgData name="Mitchell Wand" userId="de9b44c55c049659" providerId="LiveId" clId="{2AE2E1F9-7570-4251-A772-25690A3C6FC3}" dt="2023-02-02T02:33:12.298" v="343" actId="20577"/>
        <pc:sldMkLst>
          <pc:docMk/>
          <pc:sldMk cId="3390601045" sldId="700"/>
        </pc:sldMkLst>
        <pc:spChg chg="del">
          <ac:chgData name="Mitchell Wand" userId="de9b44c55c049659" providerId="LiveId" clId="{2AE2E1F9-7570-4251-A772-25690A3C6FC3}" dt="2023-02-02T02:28:45.430" v="170" actId="478"/>
          <ac:spMkLst>
            <pc:docMk/>
            <pc:sldMk cId="3390601045" sldId="700"/>
            <ac:spMk id="2" creationId="{D29A05F6-26E5-0FF8-2887-F4D20E2CDF26}"/>
          </ac:spMkLst>
        </pc:spChg>
        <pc:spChg chg="add mod">
          <ac:chgData name="Mitchell Wand" userId="de9b44c55c049659" providerId="LiveId" clId="{2AE2E1F9-7570-4251-A772-25690A3C6FC3}" dt="2023-02-02T02:33:12.298" v="343" actId="20577"/>
          <ac:spMkLst>
            <pc:docMk/>
            <pc:sldMk cId="3390601045" sldId="700"/>
            <ac:spMk id="3" creationId="{E4435A1B-2C6B-746C-D63D-F691C940A259}"/>
          </ac:spMkLst>
        </pc:spChg>
        <pc:spChg chg="mod">
          <ac:chgData name="Mitchell Wand" userId="de9b44c55c049659" providerId="LiveId" clId="{2AE2E1F9-7570-4251-A772-25690A3C6FC3}" dt="2023-02-02T02:32:46.454" v="338" actId="255"/>
          <ac:spMkLst>
            <pc:docMk/>
            <pc:sldMk cId="3390601045" sldId="700"/>
            <ac:spMk id="902" creationId="{00000000-0000-0000-0000-000000000000}"/>
          </ac:spMkLst>
        </pc:spChg>
        <pc:spChg chg="mod">
          <ac:chgData name="Mitchell Wand" userId="de9b44c55c049659" providerId="LiveId" clId="{2AE2E1F9-7570-4251-A772-25690A3C6FC3}" dt="2023-02-02T02:30:53.047" v="250" actId="20577"/>
          <ac:spMkLst>
            <pc:docMk/>
            <pc:sldMk cId="3390601045" sldId="700"/>
            <ac:spMk id="903" creationId="{00000000-0000-0000-0000-000000000000}"/>
          </ac:spMkLst>
        </pc:spChg>
      </pc:sldChg>
    </pc:docChg>
  </pc:docChgLst>
  <pc:docChgLst>
    <pc:chgData name="Mitchell Wand" userId="de9b44c55c049659" providerId="LiveId" clId="{A1A2B986-EABD-4D1C-96DB-8BEDE578EAD6}"/>
    <pc:docChg chg="undo custSel addSld modSld sldOrd modSection">
      <pc:chgData name="Mitchell Wand" userId="de9b44c55c049659" providerId="LiveId" clId="{A1A2B986-EABD-4D1C-96DB-8BEDE578EAD6}" dt="2022-10-19T19:11:32.582" v="879" actId="20577"/>
      <pc:docMkLst>
        <pc:docMk/>
      </pc:docMkLst>
      <pc:sldChg chg="modSp mod">
        <pc:chgData name="Mitchell Wand" userId="de9b44c55c049659" providerId="LiveId" clId="{A1A2B986-EABD-4D1C-96DB-8BEDE578EAD6}" dt="2022-10-18T17:32:13.626" v="36" actId="20577"/>
        <pc:sldMkLst>
          <pc:docMk/>
          <pc:sldMk cId="0" sldId="258"/>
        </pc:sldMkLst>
        <pc:spChg chg="mod">
          <ac:chgData name="Mitchell Wand" userId="de9b44c55c049659" providerId="LiveId" clId="{A1A2B986-EABD-4D1C-96DB-8BEDE578EAD6}" dt="2022-10-18T17:31:30.297" v="29" actId="20577"/>
          <ac:spMkLst>
            <pc:docMk/>
            <pc:sldMk cId="0" sldId="258"/>
            <ac:spMk id="176" creationId="{00000000-0000-0000-0000-000000000000}"/>
          </ac:spMkLst>
        </pc:spChg>
        <pc:spChg chg="mod">
          <ac:chgData name="Mitchell Wand" userId="de9b44c55c049659" providerId="LiveId" clId="{A1A2B986-EABD-4D1C-96DB-8BEDE578EAD6}" dt="2022-10-18T17:32:13.626" v="36" actId="20577"/>
          <ac:spMkLst>
            <pc:docMk/>
            <pc:sldMk cId="0" sldId="258"/>
            <ac:spMk id="191" creationId="{00000000-0000-0000-0000-000000000000}"/>
          </ac:spMkLst>
        </pc:spChg>
        <pc:grpChg chg="mod">
          <ac:chgData name="Mitchell Wand" userId="de9b44c55c049659" providerId="LiveId" clId="{A1A2B986-EABD-4D1C-96DB-8BEDE578EAD6}" dt="2022-10-18T17:31:39.148" v="30" actId="1076"/>
          <ac:grpSpMkLst>
            <pc:docMk/>
            <pc:sldMk cId="0" sldId="258"/>
            <ac:grpSpMk id="178" creationId="{00000000-0000-0000-0000-000000000000}"/>
          </ac:grpSpMkLst>
        </pc:grpChg>
        <pc:picChg chg="mod">
          <ac:chgData name="Mitchell Wand" userId="de9b44c55c049659" providerId="LiveId" clId="{A1A2B986-EABD-4D1C-96DB-8BEDE578EAD6}" dt="2022-10-18T17:31:51.389" v="31" actId="1076"/>
          <ac:picMkLst>
            <pc:docMk/>
            <pc:sldMk cId="0" sldId="258"/>
            <ac:picMk id="177" creationId="{00000000-0000-0000-0000-000000000000}"/>
          </ac:picMkLst>
        </pc:picChg>
        <pc:picChg chg="ord">
          <ac:chgData name="Mitchell Wand" userId="de9b44c55c049659" providerId="LiveId" clId="{A1A2B986-EABD-4D1C-96DB-8BEDE578EAD6}" dt="2022-10-18T17:32:06.962" v="32" actId="167"/>
          <ac:picMkLst>
            <pc:docMk/>
            <pc:sldMk cId="0" sldId="258"/>
            <ac:picMk id="192" creationId="{00000000-0000-0000-0000-000000000000}"/>
          </ac:picMkLst>
        </pc:picChg>
      </pc:sldChg>
      <pc:sldChg chg="delSp modSp mod modClrScheme chgLayout">
        <pc:chgData name="Mitchell Wand" userId="de9b44c55c049659" providerId="LiveId" clId="{A1A2B986-EABD-4D1C-96DB-8BEDE578EAD6}" dt="2022-10-18T20:20:37.107" v="834" actId="27636"/>
        <pc:sldMkLst>
          <pc:docMk/>
          <pc:sldMk cId="0" sldId="269"/>
        </pc:sldMkLst>
        <pc:spChg chg="mod ord">
          <ac:chgData name="Mitchell Wand" userId="de9b44c55c049659" providerId="LiveId" clId="{A1A2B986-EABD-4D1C-96DB-8BEDE578EAD6}" dt="2022-10-18T20:20:37.070" v="833" actId="700"/>
          <ac:spMkLst>
            <pc:docMk/>
            <pc:sldMk cId="0" sldId="269"/>
            <ac:spMk id="295" creationId="{00000000-0000-0000-0000-000000000000}"/>
          </ac:spMkLst>
        </pc:spChg>
        <pc:spChg chg="del mod ord">
          <ac:chgData name="Mitchell Wand" userId="de9b44c55c049659" providerId="LiveId" clId="{A1A2B986-EABD-4D1C-96DB-8BEDE578EAD6}" dt="2022-10-18T20:20:37.070" v="833" actId="700"/>
          <ac:spMkLst>
            <pc:docMk/>
            <pc:sldMk cId="0" sldId="269"/>
            <ac:spMk id="296" creationId="{00000000-0000-0000-0000-000000000000}"/>
          </ac:spMkLst>
        </pc:spChg>
        <pc:spChg chg="mod ord">
          <ac:chgData name="Mitchell Wand" userId="de9b44c55c049659" providerId="LiveId" clId="{A1A2B986-EABD-4D1C-96DB-8BEDE578EAD6}" dt="2022-10-18T20:20:37.107" v="834" actId="27636"/>
          <ac:spMkLst>
            <pc:docMk/>
            <pc:sldMk cId="0" sldId="269"/>
            <ac:spMk id="297" creationId="{00000000-0000-0000-0000-000000000000}"/>
          </ac:spMkLst>
        </pc:spChg>
      </pc:sldChg>
      <pc:sldChg chg="addSp modSp mod modClrScheme chgLayout">
        <pc:chgData name="Mitchell Wand" userId="de9b44c55c049659" providerId="LiveId" clId="{A1A2B986-EABD-4D1C-96DB-8BEDE578EAD6}" dt="2022-10-18T20:21:22.226" v="835" actId="700"/>
        <pc:sldMkLst>
          <pc:docMk/>
          <pc:sldMk cId="0" sldId="270"/>
        </pc:sldMkLst>
        <pc:spChg chg="add mod ord">
          <ac:chgData name="Mitchell Wand" userId="de9b44c55c049659" providerId="LiveId" clId="{A1A2B986-EABD-4D1C-96DB-8BEDE578EAD6}" dt="2022-10-18T20:21:22.226" v="835" actId="700"/>
          <ac:spMkLst>
            <pc:docMk/>
            <pc:sldMk cId="0" sldId="270"/>
            <ac:spMk id="2" creationId="{81AE3768-7C44-EB33-0932-E2B39A621622}"/>
          </ac:spMkLst>
        </pc:spChg>
        <pc:spChg chg="mod ord">
          <ac:chgData name="Mitchell Wand" userId="de9b44c55c049659" providerId="LiveId" clId="{A1A2B986-EABD-4D1C-96DB-8BEDE578EAD6}" dt="2022-10-18T20:21:22.226" v="835" actId="700"/>
          <ac:spMkLst>
            <pc:docMk/>
            <pc:sldMk cId="0" sldId="270"/>
            <ac:spMk id="303" creationId="{00000000-0000-0000-0000-000000000000}"/>
          </ac:spMkLst>
        </pc:spChg>
      </pc:sldChg>
      <pc:sldChg chg="addSp delSp modSp mod modAnim chgLayout">
        <pc:chgData name="Mitchell Wand" userId="de9b44c55c049659" providerId="LiveId" clId="{A1A2B986-EABD-4D1C-96DB-8BEDE578EAD6}" dt="2022-10-18T18:06:32.480" v="749"/>
        <pc:sldMkLst>
          <pc:docMk/>
          <pc:sldMk cId="2070542047" sldId="271"/>
        </pc:sldMkLst>
        <pc:spChg chg="add del mod">
          <ac:chgData name="Mitchell Wand" userId="de9b44c55c049659" providerId="LiveId" clId="{A1A2B986-EABD-4D1C-96DB-8BEDE578EAD6}" dt="2022-10-18T18:04:59.809" v="584" actId="478"/>
          <ac:spMkLst>
            <pc:docMk/>
            <pc:sldMk cId="2070542047" sldId="271"/>
            <ac:spMk id="2" creationId="{61FE70DE-4850-F85B-17F9-7E30BF200447}"/>
          </ac:spMkLst>
        </pc:spChg>
        <pc:spChg chg="add del mod">
          <ac:chgData name="Mitchell Wand" userId="de9b44c55c049659" providerId="LiveId" clId="{A1A2B986-EABD-4D1C-96DB-8BEDE578EAD6}" dt="2022-10-18T18:05:07.559" v="586"/>
          <ac:spMkLst>
            <pc:docMk/>
            <pc:sldMk cId="2070542047" sldId="271"/>
            <ac:spMk id="3" creationId="{DFDAB845-A555-400D-613F-CBF6BA6B7050}"/>
          </ac:spMkLst>
        </pc:spChg>
        <pc:spChg chg="add mod">
          <ac:chgData name="Mitchell Wand" userId="de9b44c55c049659" providerId="LiveId" clId="{A1A2B986-EABD-4D1C-96DB-8BEDE578EAD6}" dt="2022-10-18T18:06:07.614" v="748" actId="20577"/>
          <ac:spMkLst>
            <pc:docMk/>
            <pc:sldMk cId="2070542047" sldId="271"/>
            <ac:spMk id="4" creationId="{8D180BD2-75C7-6B35-37E4-D9C9B6C6CF04}"/>
          </ac:spMkLst>
        </pc:spChg>
        <pc:spChg chg="mod ord">
          <ac:chgData name="Mitchell Wand" userId="de9b44c55c049659" providerId="LiveId" clId="{A1A2B986-EABD-4D1C-96DB-8BEDE578EAD6}" dt="2022-10-18T17:34:20.789" v="81" actId="700"/>
          <ac:spMkLst>
            <pc:docMk/>
            <pc:sldMk cId="2070542047" sldId="271"/>
            <ac:spMk id="345" creationId="{00000000-0000-0000-0000-000000000000}"/>
          </ac:spMkLst>
        </pc:spChg>
        <pc:spChg chg="mod ord">
          <ac:chgData name="Mitchell Wand" userId="de9b44c55c049659" providerId="LiveId" clId="{A1A2B986-EABD-4D1C-96DB-8BEDE578EAD6}" dt="2022-10-18T17:34:20.815" v="82" actId="27636"/>
          <ac:spMkLst>
            <pc:docMk/>
            <pc:sldMk cId="2070542047" sldId="271"/>
            <ac:spMk id="347" creationId="{00000000-0000-0000-0000-000000000000}"/>
          </ac:spMkLst>
        </pc:spChg>
      </pc:sldChg>
      <pc:sldChg chg="addSp delSp modSp mod ord modClrScheme modAnim chgLayout modNotesTx">
        <pc:chgData name="Mitchell Wand" userId="de9b44c55c049659" providerId="LiveId" clId="{A1A2B986-EABD-4D1C-96DB-8BEDE578EAD6}" dt="2022-10-18T17:59:43.971" v="480"/>
        <pc:sldMkLst>
          <pc:docMk/>
          <pc:sldMk cId="2481925388" sldId="272"/>
        </pc:sldMkLst>
        <pc:spChg chg="add mod">
          <ac:chgData name="Mitchell Wand" userId="de9b44c55c049659" providerId="LiveId" clId="{A1A2B986-EABD-4D1C-96DB-8BEDE578EAD6}" dt="2022-10-18T17:49:43.049" v="442" actId="164"/>
          <ac:spMkLst>
            <pc:docMk/>
            <pc:sldMk cId="2481925388" sldId="272"/>
            <ac:spMk id="8" creationId="{9C4C3E95-60AE-3D99-0B60-0B231596300F}"/>
          </ac:spMkLst>
        </pc:spChg>
        <pc:spChg chg="mod ord">
          <ac:chgData name="Mitchell Wand" userId="de9b44c55c049659" providerId="LiveId" clId="{A1A2B986-EABD-4D1C-96DB-8BEDE578EAD6}" dt="2022-10-18T17:38:14.365" v="359" actId="20577"/>
          <ac:spMkLst>
            <pc:docMk/>
            <pc:sldMk cId="2481925388" sldId="272"/>
            <ac:spMk id="353" creationId="{00000000-0000-0000-0000-000000000000}"/>
          </ac:spMkLst>
        </pc:spChg>
        <pc:spChg chg="mod ord">
          <ac:chgData name="Mitchell Wand" userId="de9b44c55c049659" providerId="LiveId" clId="{A1A2B986-EABD-4D1C-96DB-8BEDE578EAD6}" dt="2022-10-18T17:35:16.039" v="93" actId="6549"/>
          <ac:spMkLst>
            <pc:docMk/>
            <pc:sldMk cId="2481925388" sldId="272"/>
            <ac:spMk id="354"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5"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6"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7"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8"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9"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0"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1" creationId="{00000000-0000-0000-0000-000000000000}"/>
          </ac:spMkLst>
        </pc:spChg>
        <pc:spChg chg="del mod">
          <ac:chgData name="Mitchell Wand" userId="de9b44c55c049659" providerId="LiveId" clId="{A1A2B986-EABD-4D1C-96DB-8BEDE578EAD6}" dt="2022-10-18T17:45:41.277" v="417" actId="478"/>
          <ac:spMkLst>
            <pc:docMk/>
            <pc:sldMk cId="2481925388" sldId="272"/>
            <ac:spMk id="363" creationId="{00000000-0000-0000-0000-000000000000}"/>
          </ac:spMkLst>
        </pc:spChg>
        <pc:spChg chg="del mod topLvl">
          <ac:chgData name="Mitchell Wand" userId="de9b44c55c049659" providerId="LiveId" clId="{A1A2B986-EABD-4D1C-96DB-8BEDE578EAD6}" dt="2022-10-18T17:49:16.204" v="439" actId="478"/>
          <ac:spMkLst>
            <pc:docMk/>
            <pc:sldMk cId="2481925388" sldId="272"/>
            <ac:spMk id="364" creationId="{00000000-0000-0000-0000-000000000000}"/>
          </ac:spMkLst>
        </pc:spChg>
        <pc:spChg chg="del mod topLvl">
          <ac:chgData name="Mitchell Wand" userId="de9b44c55c049659" providerId="LiveId" clId="{A1A2B986-EABD-4D1C-96DB-8BEDE578EAD6}" dt="2022-10-18T17:48:55.600" v="437" actId="478"/>
          <ac:spMkLst>
            <pc:docMk/>
            <pc:sldMk cId="2481925388" sldId="272"/>
            <ac:spMk id="365" creationId="{00000000-0000-0000-0000-000000000000}"/>
          </ac:spMkLst>
        </pc:spChg>
        <pc:spChg chg="mod topLvl">
          <ac:chgData name="Mitchell Wand" userId="de9b44c55c049659" providerId="LiveId" clId="{A1A2B986-EABD-4D1C-96DB-8BEDE578EAD6}" dt="2022-10-18T17:48:07.777" v="433" actId="165"/>
          <ac:spMkLst>
            <pc:docMk/>
            <pc:sldMk cId="2481925388" sldId="272"/>
            <ac:spMk id="366"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8" creationId="{00000000-0000-0000-0000-000000000000}"/>
          </ac:spMkLst>
        </pc:spChg>
        <pc:grpChg chg="add mod">
          <ac:chgData name="Mitchell Wand" userId="de9b44c55c049659" providerId="LiveId" clId="{A1A2B986-EABD-4D1C-96DB-8BEDE578EAD6}" dt="2022-10-18T17:39:32.132" v="369" actId="164"/>
          <ac:grpSpMkLst>
            <pc:docMk/>
            <pc:sldMk cId="2481925388" sldId="272"/>
            <ac:grpSpMk id="2" creationId="{53C54D3A-2E51-3BA3-F296-6A09F8D3AA43}"/>
          </ac:grpSpMkLst>
        </pc:grpChg>
        <pc:grpChg chg="add del mod">
          <ac:chgData name="Mitchell Wand" userId="de9b44c55c049659" providerId="LiveId" clId="{A1A2B986-EABD-4D1C-96DB-8BEDE578EAD6}" dt="2022-10-18T17:47:48.972" v="431" actId="165"/>
          <ac:grpSpMkLst>
            <pc:docMk/>
            <pc:sldMk cId="2481925388" sldId="272"/>
            <ac:grpSpMk id="3" creationId="{2122C611-CC9E-02A0-3C18-ABD13D3E0BCE}"/>
          </ac:grpSpMkLst>
        </pc:grpChg>
        <pc:grpChg chg="add mod">
          <ac:chgData name="Mitchell Wand" userId="de9b44c55c049659" providerId="LiveId" clId="{A1A2B986-EABD-4D1C-96DB-8BEDE578EAD6}" dt="2022-10-18T17:49:43.049" v="442" actId="164"/>
          <ac:grpSpMkLst>
            <pc:docMk/>
            <pc:sldMk cId="2481925388" sldId="272"/>
            <ac:grpSpMk id="10" creationId="{6A6E423C-89EC-EA9C-2525-948F4F7EBFFE}"/>
          </ac:grpSpMkLst>
        </pc:grpChg>
        <pc:grpChg chg="del mod topLvl">
          <ac:chgData name="Mitchell Wand" userId="de9b44c55c049659" providerId="LiveId" clId="{A1A2B986-EABD-4D1C-96DB-8BEDE578EAD6}" dt="2022-10-18T17:48:07.777" v="433" actId="165"/>
          <ac:grpSpMkLst>
            <pc:docMk/>
            <pc:sldMk cId="2481925388" sldId="272"/>
            <ac:grpSpMk id="367" creationId="{00000000-0000-0000-0000-000000000000}"/>
          </ac:grpSpMkLst>
        </pc:grpChg>
        <pc:cxnChg chg="add mod">
          <ac:chgData name="Mitchell Wand" userId="de9b44c55c049659" providerId="LiveId" clId="{A1A2B986-EABD-4D1C-96DB-8BEDE578EAD6}" dt="2022-10-18T17:49:43.049" v="442" actId="164"/>
          <ac:cxnSpMkLst>
            <pc:docMk/>
            <pc:sldMk cId="2481925388" sldId="272"/>
            <ac:cxnSpMk id="4" creationId="{A1A64BDE-5DA1-DE70-7410-DE3B97B6A51F}"/>
          </ac:cxnSpMkLst>
        </pc:cxnChg>
        <pc:cxnChg chg="mod topLvl">
          <ac:chgData name="Mitchell Wand" userId="de9b44c55c049659" providerId="LiveId" clId="{A1A2B986-EABD-4D1C-96DB-8BEDE578EAD6}" dt="2022-10-18T17:49:43.049" v="442" actId="164"/>
          <ac:cxnSpMkLst>
            <pc:docMk/>
            <pc:sldMk cId="2481925388" sldId="272"/>
            <ac:cxnSpMk id="362" creationId="{00000000-0000-0000-0000-000000000000}"/>
          </ac:cxnSpMkLst>
        </pc:cxnChg>
      </pc:sldChg>
      <pc:sldChg chg="addSp delSp modSp mod modClrScheme modAnim chgLayout modNotesTx">
        <pc:chgData name="Mitchell Wand" userId="de9b44c55c049659" providerId="LiveId" clId="{A1A2B986-EABD-4D1C-96DB-8BEDE578EAD6}" dt="2022-10-18T20:24:08.848" v="861" actId="1076"/>
        <pc:sldMkLst>
          <pc:docMk/>
          <pc:sldMk cId="2757196029" sldId="275"/>
        </pc:sldMkLst>
        <pc:spChg chg="add mod">
          <ac:chgData name="Mitchell Wand" userId="de9b44c55c049659" providerId="LiveId" clId="{A1A2B986-EABD-4D1C-96DB-8BEDE578EAD6}" dt="2022-10-18T20:24:08.848" v="861" actId="1076"/>
          <ac:spMkLst>
            <pc:docMk/>
            <pc:sldMk cId="2757196029" sldId="275"/>
            <ac:spMk id="5" creationId="{D758B38F-954E-CC48-6A84-DCB0CD279C63}"/>
          </ac:spMkLst>
        </pc:spChg>
        <pc:spChg chg="mod ord topLvl">
          <ac:chgData name="Mitchell Wand" userId="de9b44c55c049659" providerId="LiveId" clId="{A1A2B986-EABD-4D1C-96DB-8BEDE578EAD6}" dt="2022-10-18T17:55:48.752" v="469" actId="1076"/>
          <ac:spMkLst>
            <pc:docMk/>
            <pc:sldMk cId="2757196029" sldId="275"/>
            <ac:spMk id="384" creationId="{00000000-0000-0000-0000-000000000000}"/>
          </ac:spMkLst>
        </pc:spChg>
        <pc:spChg chg="mod ord">
          <ac:chgData name="Mitchell Wand" userId="de9b44c55c049659" providerId="LiveId" clId="{A1A2B986-EABD-4D1C-96DB-8BEDE578EAD6}" dt="2022-10-18T17:51:06.238" v="446" actId="700"/>
          <ac:spMkLst>
            <pc:docMk/>
            <pc:sldMk cId="2757196029" sldId="275"/>
            <ac:spMk id="385" creationId="{00000000-0000-0000-0000-000000000000}"/>
          </ac:spMkLst>
        </pc:spChg>
        <pc:spChg chg="del mod ord">
          <ac:chgData name="Mitchell Wand" userId="de9b44c55c049659" providerId="LiveId" clId="{A1A2B986-EABD-4D1C-96DB-8BEDE578EAD6}" dt="2022-10-18T17:51:06.238" v="446" actId="700"/>
          <ac:spMkLst>
            <pc:docMk/>
            <pc:sldMk cId="2757196029" sldId="275"/>
            <ac:spMk id="386" creationId="{00000000-0000-0000-0000-000000000000}"/>
          </ac:spMkLst>
        </pc:spChg>
        <pc:spChg chg="mod ord">
          <ac:chgData name="Mitchell Wand" userId="de9b44c55c049659" providerId="LiveId" clId="{A1A2B986-EABD-4D1C-96DB-8BEDE578EAD6}" dt="2022-10-18T17:51:06.287" v="447" actId="27636"/>
          <ac:spMkLst>
            <pc:docMk/>
            <pc:sldMk cId="2757196029" sldId="275"/>
            <ac:spMk id="387" creationId="{00000000-0000-0000-0000-000000000000}"/>
          </ac:spMkLst>
        </pc:spChg>
        <pc:spChg chg="mod ord topLvl">
          <ac:chgData name="Mitchell Wand" userId="de9b44c55c049659" providerId="LiveId" clId="{A1A2B986-EABD-4D1C-96DB-8BEDE578EAD6}" dt="2022-10-18T17:55:42.993" v="468" actId="164"/>
          <ac:spMkLst>
            <pc:docMk/>
            <pc:sldMk cId="2757196029" sldId="275"/>
            <ac:spMk id="389" creationId="{00000000-0000-0000-0000-000000000000}"/>
          </ac:spMkLst>
        </pc:spChg>
        <pc:spChg chg="mod topLvl">
          <ac:chgData name="Mitchell Wand" userId="de9b44c55c049659" providerId="LiveId" clId="{A1A2B986-EABD-4D1C-96DB-8BEDE578EAD6}" dt="2022-10-18T17:55:42.993" v="468" actId="164"/>
          <ac:spMkLst>
            <pc:docMk/>
            <pc:sldMk cId="2757196029" sldId="275"/>
            <ac:spMk id="391" creationId="{00000000-0000-0000-0000-000000000000}"/>
          </ac:spMkLst>
        </pc:spChg>
        <pc:grpChg chg="add del mod ord topLvl">
          <ac:chgData name="Mitchell Wand" userId="de9b44c55c049659" providerId="LiveId" clId="{A1A2B986-EABD-4D1C-96DB-8BEDE578EAD6}" dt="2022-10-18T17:54:52.370" v="465" actId="165"/>
          <ac:grpSpMkLst>
            <pc:docMk/>
            <pc:sldMk cId="2757196029" sldId="275"/>
            <ac:grpSpMk id="2" creationId="{25C6A459-C63C-9208-A0B9-276CAB63D125}"/>
          </ac:grpSpMkLst>
        </pc:grpChg>
        <pc:grpChg chg="add del mod">
          <ac:chgData name="Mitchell Wand" userId="de9b44c55c049659" providerId="LiveId" clId="{A1A2B986-EABD-4D1C-96DB-8BEDE578EAD6}" dt="2022-10-18T17:54:11.407" v="459" actId="165"/>
          <ac:grpSpMkLst>
            <pc:docMk/>
            <pc:sldMk cId="2757196029" sldId="275"/>
            <ac:grpSpMk id="3" creationId="{060A23BF-B137-637C-F8EA-AF42793EB21D}"/>
          </ac:grpSpMkLst>
        </pc:grpChg>
        <pc:grpChg chg="add mod">
          <ac:chgData name="Mitchell Wand" userId="de9b44c55c049659" providerId="LiveId" clId="{A1A2B986-EABD-4D1C-96DB-8BEDE578EAD6}" dt="2022-10-18T17:55:42.993" v="468" actId="164"/>
          <ac:grpSpMkLst>
            <pc:docMk/>
            <pc:sldMk cId="2757196029" sldId="275"/>
            <ac:grpSpMk id="4" creationId="{5F6A1A48-7952-A271-DDCB-6BE710C05851}"/>
          </ac:grpSpMkLst>
        </pc:grpChg>
        <pc:graphicFrameChg chg="mod ord topLvl">
          <ac:chgData name="Mitchell Wand" userId="de9b44c55c049659" providerId="LiveId" clId="{A1A2B986-EABD-4D1C-96DB-8BEDE578EAD6}" dt="2022-10-18T17:55:42.993" v="468" actId="164"/>
          <ac:graphicFrameMkLst>
            <pc:docMk/>
            <pc:sldMk cId="2757196029" sldId="275"/>
            <ac:graphicFrameMk id="390" creationId="{00000000-0000-0000-0000-000000000000}"/>
          </ac:graphicFrameMkLst>
        </pc:graphicFrameChg>
      </pc:sldChg>
      <pc:sldChg chg="delSp modSp mod modClrScheme chgLayout">
        <pc:chgData name="Mitchell Wand" userId="de9b44c55c049659" providerId="LiveId" clId="{A1A2B986-EABD-4D1C-96DB-8BEDE578EAD6}" dt="2022-10-18T17:57:08.046" v="478" actId="700"/>
        <pc:sldMkLst>
          <pc:docMk/>
          <pc:sldMk cId="3646951733" sldId="276"/>
        </pc:sldMkLst>
        <pc:spChg chg="mod ord">
          <ac:chgData name="Mitchell Wand" userId="de9b44c55c049659" providerId="LiveId" clId="{A1A2B986-EABD-4D1C-96DB-8BEDE578EAD6}" dt="2022-10-18T17:57:08.046" v="478" actId="700"/>
          <ac:spMkLst>
            <pc:docMk/>
            <pc:sldMk cId="3646951733" sldId="276"/>
            <ac:spMk id="395" creationId="{00000000-0000-0000-0000-000000000000}"/>
          </ac:spMkLst>
        </pc:spChg>
        <pc:spChg chg="mod ord">
          <ac:chgData name="Mitchell Wand" userId="de9b44c55c049659" providerId="LiveId" clId="{A1A2B986-EABD-4D1C-96DB-8BEDE578EAD6}" dt="2022-10-18T17:57:08.046" v="478" actId="700"/>
          <ac:spMkLst>
            <pc:docMk/>
            <pc:sldMk cId="3646951733" sldId="276"/>
            <ac:spMk id="396" creationId="{00000000-0000-0000-0000-000000000000}"/>
          </ac:spMkLst>
        </pc:spChg>
        <pc:spChg chg="del mod ord">
          <ac:chgData name="Mitchell Wand" userId="de9b44c55c049659" providerId="LiveId" clId="{A1A2B986-EABD-4D1C-96DB-8BEDE578EAD6}" dt="2022-10-18T17:56:43.284" v="474" actId="478"/>
          <ac:spMkLst>
            <pc:docMk/>
            <pc:sldMk cId="3646951733" sldId="276"/>
            <ac:spMk id="397" creationId="{00000000-0000-0000-0000-000000000000}"/>
          </ac:spMkLst>
        </pc:spChg>
      </pc:sldChg>
      <pc:sldChg chg="addSp delSp modSp mod ord modClrScheme chgLayout">
        <pc:chgData name="Mitchell Wand" userId="de9b44c55c049659" providerId="LiveId" clId="{A1A2B986-EABD-4D1C-96DB-8BEDE578EAD6}" dt="2022-10-18T18:08:35.905" v="831" actId="20577"/>
        <pc:sldMkLst>
          <pc:docMk/>
          <pc:sldMk cId="3131274967" sldId="277"/>
        </pc:sldMkLst>
        <pc:spChg chg="add mod">
          <ac:chgData name="Mitchell Wand" userId="de9b44c55c049659" providerId="LiveId" clId="{A1A2B986-EABD-4D1C-96DB-8BEDE578EAD6}" dt="2022-10-18T18:08:35.905" v="831" actId="20577"/>
          <ac:spMkLst>
            <pc:docMk/>
            <pc:sldMk cId="3131274967" sldId="277"/>
            <ac:spMk id="2" creationId="{4C1E39E1-06D0-895B-7582-0ECFB1A210A3}"/>
          </ac:spMkLst>
        </pc:spChg>
        <pc:spChg chg="mod ord">
          <ac:chgData name="Mitchell Wand" userId="de9b44c55c049659" providerId="LiveId" clId="{A1A2B986-EABD-4D1C-96DB-8BEDE578EAD6}" dt="2022-10-18T18:00:27.279" v="483" actId="700"/>
          <ac:spMkLst>
            <pc:docMk/>
            <pc:sldMk cId="3131274967" sldId="277"/>
            <ac:spMk id="401" creationId="{00000000-0000-0000-0000-000000000000}"/>
          </ac:spMkLst>
        </pc:spChg>
        <pc:spChg chg="del mod ord">
          <ac:chgData name="Mitchell Wand" userId="de9b44c55c049659" providerId="LiveId" clId="{A1A2B986-EABD-4D1C-96DB-8BEDE578EAD6}" dt="2022-10-18T18:00:27.279" v="483" actId="700"/>
          <ac:spMkLst>
            <pc:docMk/>
            <pc:sldMk cId="3131274967" sldId="277"/>
            <ac:spMk id="402" creationId="{00000000-0000-0000-0000-000000000000}"/>
          </ac:spMkLst>
        </pc:spChg>
        <pc:spChg chg="mod ord">
          <ac:chgData name="Mitchell Wand" userId="de9b44c55c049659" providerId="LiveId" clId="{A1A2B986-EABD-4D1C-96DB-8BEDE578EAD6}" dt="2022-10-18T18:00:55.448" v="484" actId="27636"/>
          <ac:spMkLst>
            <pc:docMk/>
            <pc:sldMk cId="3131274967" sldId="277"/>
            <ac:spMk id="403" creationId="{00000000-0000-0000-0000-000000000000}"/>
          </ac:spMkLst>
        </pc:spChg>
      </pc:sldChg>
      <pc:sldChg chg="modSp mod modClrScheme chgLayout">
        <pc:chgData name="Mitchell Wand" userId="de9b44c55c049659" providerId="LiveId" clId="{A1A2B986-EABD-4D1C-96DB-8BEDE578EAD6}" dt="2022-10-18T20:18:55.303" v="832" actId="700"/>
        <pc:sldMkLst>
          <pc:docMk/>
          <pc:sldMk cId="158519984" sldId="278"/>
        </pc:sldMkLst>
        <pc:spChg chg="mod ord">
          <ac:chgData name="Mitchell Wand" userId="de9b44c55c049659" providerId="LiveId" clId="{A1A2B986-EABD-4D1C-96DB-8BEDE578EAD6}" dt="2022-10-18T20:18:55.303" v="832" actId="700"/>
          <ac:spMkLst>
            <pc:docMk/>
            <pc:sldMk cId="158519984" sldId="278"/>
            <ac:spMk id="416" creationId="{00000000-0000-0000-0000-000000000000}"/>
          </ac:spMkLst>
        </pc:spChg>
        <pc:spChg chg="mod ord">
          <ac:chgData name="Mitchell Wand" userId="de9b44c55c049659" providerId="LiveId" clId="{A1A2B986-EABD-4D1C-96DB-8BEDE578EAD6}" dt="2022-10-18T20:18:55.303" v="832" actId="700"/>
          <ac:spMkLst>
            <pc:docMk/>
            <pc:sldMk cId="158519984" sldId="278"/>
            <ac:spMk id="417" creationId="{00000000-0000-0000-0000-000000000000}"/>
          </ac:spMkLst>
        </pc:spChg>
      </pc:sldChg>
      <pc:sldChg chg="modSp mod chgLayout">
        <pc:chgData name="Mitchell Wand" userId="de9b44c55c049659" providerId="LiveId" clId="{A1A2B986-EABD-4D1C-96DB-8BEDE578EAD6}" dt="2022-10-18T17:27:22.634" v="6" actId="20577"/>
        <pc:sldMkLst>
          <pc:docMk/>
          <pc:sldMk cId="2566347789" sldId="597"/>
        </pc:sldMkLst>
        <pc:spChg chg="mod ord">
          <ac:chgData name="Mitchell Wand" userId="de9b44c55c049659" providerId="LiveId" clId="{A1A2B986-EABD-4D1C-96DB-8BEDE578EAD6}" dt="2022-10-18T17:27:04.228" v="0" actId="700"/>
          <ac:spMkLst>
            <pc:docMk/>
            <pc:sldMk cId="2566347789" sldId="597"/>
            <ac:spMk id="2" creationId="{C012FBDA-CB5D-50B6-F42C-F5B800F23F24}"/>
          </ac:spMkLst>
        </pc:spChg>
        <pc:spChg chg="mod ord">
          <ac:chgData name="Mitchell Wand" userId="de9b44c55c049659" providerId="LiveId" clId="{A1A2B986-EABD-4D1C-96DB-8BEDE578EAD6}" dt="2022-10-18T17:27:22.634" v="6" actId="20577"/>
          <ac:spMkLst>
            <pc:docMk/>
            <pc:sldMk cId="2566347789" sldId="597"/>
            <ac:spMk id="3" creationId="{F6C89509-5DFD-74A2-8B49-0A89BB8C089D}"/>
          </ac:spMkLst>
        </pc:spChg>
        <pc:spChg chg="mod ord">
          <ac:chgData name="Mitchell Wand" userId="de9b44c55c049659" providerId="LiveId" clId="{A1A2B986-EABD-4D1C-96DB-8BEDE578EAD6}" dt="2022-10-18T17:27:04.228" v="0" actId="700"/>
          <ac:spMkLst>
            <pc:docMk/>
            <pc:sldMk cId="2566347789" sldId="597"/>
            <ac:spMk id="4" creationId="{C201150D-1E0F-8D00-7ED1-8273E969BA53}"/>
          </ac:spMkLst>
        </pc:spChg>
      </pc:sldChg>
      <pc:sldChg chg="modSp mod chgLayout">
        <pc:chgData name="Mitchell Wand" userId="de9b44c55c049659" providerId="LiveId" clId="{A1A2B986-EABD-4D1C-96DB-8BEDE578EAD6}" dt="2022-10-18T17:33:54.622" v="80" actId="20577"/>
        <pc:sldMkLst>
          <pc:docMk/>
          <pc:sldMk cId="1576248794" sldId="598"/>
        </pc:sldMkLst>
        <pc:spChg chg="mod ord">
          <ac:chgData name="Mitchell Wand" userId="de9b44c55c049659" providerId="LiveId" clId="{A1A2B986-EABD-4D1C-96DB-8BEDE578EAD6}" dt="2022-10-18T17:33:54.622" v="80" actId="20577"/>
          <ac:spMkLst>
            <pc:docMk/>
            <pc:sldMk cId="1576248794" sldId="598"/>
            <ac:spMk id="289" creationId="{00000000-0000-0000-0000-000000000000}"/>
          </ac:spMkLst>
        </pc:spChg>
        <pc:spChg chg="mod ord">
          <ac:chgData name="Mitchell Wand" userId="de9b44c55c049659" providerId="LiveId" clId="{A1A2B986-EABD-4D1C-96DB-8BEDE578EAD6}" dt="2022-10-18T17:33:33.662" v="54" actId="700"/>
          <ac:spMkLst>
            <pc:docMk/>
            <pc:sldMk cId="1576248794" sldId="598"/>
            <ac:spMk id="291" creationId="{00000000-0000-0000-0000-000000000000}"/>
          </ac:spMkLst>
        </pc:spChg>
      </pc:sldChg>
      <pc:sldChg chg="addSp modSp mod">
        <pc:chgData name="Mitchell Wand" userId="de9b44c55c049659" providerId="LiveId" clId="{A1A2B986-EABD-4D1C-96DB-8BEDE578EAD6}" dt="2022-10-18T18:07:18.076" v="757" actId="1076"/>
        <pc:sldMkLst>
          <pc:docMk/>
          <pc:sldMk cId="2404659137" sldId="599"/>
        </pc:sldMkLst>
        <pc:spChg chg="add mod">
          <ac:chgData name="Mitchell Wand" userId="de9b44c55c049659" providerId="LiveId" clId="{A1A2B986-EABD-4D1C-96DB-8BEDE578EAD6}" dt="2022-10-18T18:07:18.076" v="757" actId="1076"/>
          <ac:spMkLst>
            <pc:docMk/>
            <pc:sldMk cId="2404659137" sldId="599"/>
            <ac:spMk id="2" creationId="{EE207EF6-3B12-AA68-17A6-A4EF6B8298B0}"/>
          </ac:spMkLst>
        </pc:spChg>
      </pc:sldChg>
      <pc:sldChg chg="delSp modSp mod modClrScheme chgLayout">
        <pc:chgData name="Mitchell Wand" userId="de9b44c55c049659" providerId="LiveId" clId="{A1A2B986-EABD-4D1C-96DB-8BEDE578EAD6}" dt="2022-10-18T17:32:47.030" v="38" actId="27636"/>
        <pc:sldMkLst>
          <pc:docMk/>
          <pc:sldMk cId="1388552057" sldId="600"/>
        </pc:sldMkLst>
        <pc:spChg chg="del mod ord">
          <ac:chgData name="Mitchell Wand" userId="de9b44c55c049659" providerId="LiveId" clId="{A1A2B986-EABD-4D1C-96DB-8BEDE578EAD6}" dt="2022-10-18T17:32:47.004" v="37" actId="700"/>
          <ac:spMkLst>
            <pc:docMk/>
            <pc:sldMk cId="1388552057" sldId="600"/>
            <ac:spMk id="3" creationId="{9CD6523B-98DA-58BC-A663-CAFFDAEC7FD6}"/>
          </ac:spMkLst>
        </pc:spChg>
        <pc:spChg chg="mod ord">
          <ac:chgData name="Mitchell Wand" userId="de9b44c55c049659" providerId="LiveId" clId="{A1A2B986-EABD-4D1C-96DB-8BEDE578EAD6}" dt="2022-10-18T17:32:47.004" v="37" actId="700"/>
          <ac:spMkLst>
            <pc:docMk/>
            <pc:sldMk cId="1388552057" sldId="600"/>
            <ac:spMk id="197" creationId="{00000000-0000-0000-0000-000000000000}"/>
          </ac:spMkLst>
        </pc:spChg>
        <pc:spChg chg="mod ord">
          <ac:chgData name="Mitchell Wand" userId="de9b44c55c049659" providerId="LiveId" clId="{A1A2B986-EABD-4D1C-96DB-8BEDE578EAD6}" dt="2022-10-18T17:32:47.030" v="38" actId="27636"/>
          <ac:spMkLst>
            <pc:docMk/>
            <pc:sldMk cId="1388552057" sldId="600"/>
            <ac:spMk id="199" creationId="{00000000-0000-0000-0000-000000000000}"/>
          </ac:spMkLst>
        </pc:spChg>
      </pc:sldChg>
      <pc:sldChg chg="delSp modSp mod modClrScheme chgLayout">
        <pc:chgData name="Mitchell Wand" userId="de9b44c55c049659" providerId="LiveId" clId="{A1A2B986-EABD-4D1C-96DB-8BEDE578EAD6}" dt="2022-10-18T17:33:03.182" v="40" actId="27636"/>
        <pc:sldMkLst>
          <pc:docMk/>
          <pc:sldMk cId="2961792140" sldId="601"/>
        </pc:sldMkLst>
        <pc:spChg chg="mod ord">
          <ac:chgData name="Mitchell Wand" userId="de9b44c55c049659" providerId="LiveId" clId="{A1A2B986-EABD-4D1C-96DB-8BEDE578EAD6}" dt="2022-10-18T17:33:03.157" v="39" actId="700"/>
          <ac:spMkLst>
            <pc:docMk/>
            <pc:sldMk cId="2961792140" sldId="601"/>
            <ac:spMk id="281" creationId="{00000000-0000-0000-0000-000000000000}"/>
          </ac:spMkLst>
        </pc:spChg>
        <pc:spChg chg="del mod ord">
          <ac:chgData name="Mitchell Wand" userId="de9b44c55c049659" providerId="LiveId" clId="{A1A2B986-EABD-4D1C-96DB-8BEDE578EAD6}" dt="2022-10-18T17:33:03.157" v="39" actId="700"/>
          <ac:spMkLst>
            <pc:docMk/>
            <pc:sldMk cId="2961792140" sldId="601"/>
            <ac:spMk id="282" creationId="{00000000-0000-0000-0000-000000000000}"/>
          </ac:spMkLst>
        </pc:spChg>
        <pc:spChg chg="mod ord">
          <ac:chgData name="Mitchell Wand" userId="de9b44c55c049659" providerId="LiveId" clId="{A1A2B986-EABD-4D1C-96DB-8BEDE578EAD6}" dt="2022-10-18T17:33:03.182" v="40" actId="27636"/>
          <ac:spMkLst>
            <pc:docMk/>
            <pc:sldMk cId="2961792140" sldId="601"/>
            <ac:spMk id="283" creationId="{00000000-0000-0000-0000-000000000000}"/>
          </ac:spMkLst>
        </pc:spChg>
      </pc:sldChg>
      <pc:sldChg chg="modSp add mod">
        <pc:chgData name="Mitchell Wand" userId="de9b44c55c049659" providerId="LiveId" clId="{A1A2B986-EABD-4D1C-96DB-8BEDE578EAD6}" dt="2022-10-18T20:22:25.730" v="859" actId="20577"/>
        <pc:sldMkLst>
          <pc:docMk/>
          <pc:sldMk cId="999821593" sldId="602"/>
        </pc:sldMkLst>
        <pc:spChg chg="mod">
          <ac:chgData name="Mitchell Wand" userId="de9b44c55c049659" providerId="LiveId" clId="{A1A2B986-EABD-4D1C-96DB-8BEDE578EAD6}" dt="2022-10-18T20:22:25.730" v="859" actId="20577"/>
          <ac:spMkLst>
            <pc:docMk/>
            <pc:sldMk cId="999821593" sldId="602"/>
            <ac:spMk id="303" creationId="{00000000-0000-0000-0000-000000000000}"/>
          </ac:spMkLst>
        </pc:spChg>
      </pc:sldChg>
      <pc:sldChg chg="addSp delSp modSp new mod modClrScheme chgLayout">
        <pc:chgData name="Mitchell Wand" userId="de9b44c55c049659" providerId="LiveId" clId="{A1A2B986-EABD-4D1C-96DB-8BEDE578EAD6}" dt="2022-10-19T19:11:32.582" v="879" actId="20577"/>
        <pc:sldMkLst>
          <pc:docMk/>
          <pc:sldMk cId="2224137548" sldId="666"/>
        </pc:sldMkLst>
        <pc:spChg chg="del mod ord">
          <ac:chgData name="Mitchell Wand" userId="de9b44c55c049659" providerId="LiveId" clId="{A1A2B986-EABD-4D1C-96DB-8BEDE578EAD6}" dt="2022-10-19T19:11:26.204" v="863" actId="700"/>
          <ac:spMkLst>
            <pc:docMk/>
            <pc:sldMk cId="2224137548" sldId="666"/>
            <ac:spMk id="2" creationId="{09801A3F-E7DA-A197-A341-A3EC914061AA}"/>
          </ac:spMkLst>
        </pc:spChg>
        <pc:spChg chg="del mod ord">
          <ac:chgData name="Mitchell Wand" userId="de9b44c55c049659" providerId="LiveId" clId="{A1A2B986-EABD-4D1C-96DB-8BEDE578EAD6}" dt="2022-10-19T19:11:26.204" v="863" actId="700"/>
          <ac:spMkLst>
            <pc:docMk/>
            <pc:sldMk cId="2224137548" sldId="666"/>
            <ac:spMk id="3" creationId="{17F1E84D-B082-FFB5-9D0D-75E4E0B1B4C7}"/>
          </ac:spMkLst>
        </pc:spChg>
        <pc:spChg chg="del">
          <ac:chgData name="Mitchell Wand" userId="de9b44c55c049659" providerId="LiveId" clId="{A1A2B986-EABD-4D1C-96DB-8BEDE578EAD6}" dt="2022-10-19T19:11:26.204" v="863" actId="700"/>
          <ac:spMkLst>
            <pc:docMk/>
            <pc:sldMk cId="2224137548" sldId="666"/>
            <ac:spMk id="4" creationId="{C0764FE0-625E-0405-2C3C-6EE604988435}"/>
          </ac:spMkLst>
        </pc:spChg>
        <pc:spChg chg="mod ord">
          <ac:chgData name="Mitchell Wand" userId="de9b44c55c049659" providerId="LiveId" clId="{A1A2B986-EABD-4D1C-96DB-8BEDE578EAD6}" dt="2022-10-19T19:11:26.204" v="863" actId="700"/>
          <ac:spMkLst>
            <pc:docMk/>
            <pc:sldMk cId="2224137548" sldId="666"/>
            <ac:spMk id="5" creationId="{53EC8E3F-BEB4-9846-8CAE-C6CCADA0BF99}"/>
          </ac:spMkLst>
        </pc:spChg>
        <pc:spChg chg="add mod ord">
          <ac:chgData name="Mitchell Wand" userId="de9b44c55c049659" providerId="LiveId" clId="{A1A2B986-EABD-4D1C-96DB-8BEDE578EAD6}" dt="2022-10-19T19:11:32.582" v="879" actId="20577"/>
          <ac:spMkLst>
            <pc:docMk/>
            <pc:sldMk cId="2224137548" sldId="666"/>
            <ac:spMk id="6" creationId="{CB8F8EAB-29DA-5AA2-C82A-63D3991F3DA6}"/>
          </ac:spMkLst>
        </pc:spChg>
        <pc:spChg chg="add mod ord">
          <ac:chgData name="Mitchell Wand" userId="de9b44c55c049659" providerId="LiveId" clId="{A1A2B986-EABD-4D1C-96DB-8BEDE578EAD6}" dt="2022-10-19T19:11:26.204" v="863" actId="700"/>
          <ac:spMkLst>
            <pc:docMk/>
            <pc:sldMk cId="2224137548" sldId="666"/>
            <ac:spMk id="7" creationId="{2F99033F-DF4A-E57F-85BD-497384256DEA}"/>
          </ac:spMkLst>
        </pc:spChg>
      </pc:sldChg>
    </pc:docChg>
  </pc:docChgLst>
  <pc:docChgLst>
    <pc:chgData name="Mitchell Wand" userId="de9b44c55c049659" providerId="LiveId" clId="{DE53FED7-A251-4A96-B57E-6488EAC94422}"/>
    <pc:docChg chg="undo redo custSel addSld delSld modSld sldOrd addSection delSection modSection">
      <pc:chgData name="Mitchell Wand" userId="de9b44c55c049659" providerId="LiveId" clId="{DE53FED7-A251-4A96-B57E-6488EAC94422}" dt="2023-01-31T17:20:12.159" v="13717"/>
      <pc:docMkLst>
        <pc:docMk/>
      </pc:docMkLst>
      <pc:sldChg chg="modSp del">
        <pc:chgData name="Mitchell Wand" userId="de9b44c55c049659" providerId="LiveId" clId="{DE53FED7-A251-4A96-B57E-6488EAC94422}" dt="2023-01-31T01:16:31.734" v="11097" actId="18676"/>
        <pc:sldMkLst>
          <pc:docMk/>
          <pc:sldMk cId="0" sldId="256"/>
        </pc:sldMkLst>
        <pc:spChg chg="mod">
          <ac:chgData name="Mitchell Wand" userId="de9b44c55c049659" providerId="LiveId" clId="{DE53FED7-A251-4A96-B57E-6488EAC94422}" dt="2023-01-29T16:48:01.042" v="7297"/>
          <ac:spMkLst>
            <pc:docMk/>
            <pc:sldMk cId="0" sldId="256"/>
            <ac:spMk id="154" creationId="{00000000-0000-0000-0000-000000000000}"/>
          </ac:spMkLst>
        </pc:spChg>
      </pc:sldChg>
      <pc:sldChg chg="del">
        <pc:chgData name="Mitchell Wand" userId="de9b44c55c049659" providerId="LiveId" clId="{DE53FED7-A251-4A96-B57E-6488EAC94422}" dt="2023-01-31T01:16:31.734" v="11097" actId="18676"/>
        <pc:sldMkLst>
          <pc:docMk/>
          <pc:sldMk cId="0" sldId="257"/>
        </pc:sldMkLst>
      </pc:sldChg>
      <pc:sldChg chg="del">
        <pc:chgData name="Mitchell Wand" userId="de9b44c55c049659" providerId="LiveId" clId="{DE53FED7-A251-4A96-B57E-6488EAC94422}" dt="2023-01-31T01:16:31.734" v="11097" actId="18676"/>
        <pc:sldMkLst>
          <pc:docMk/>
          <pc:sldMk cId="0" sldId="259"/>
        </pc:sldMkLst>
      </pc:sldChg>
      <pc:sldChg chg="del">
        <pc:chgData name="Mitchell Wand" userId="de9b44c55c049659" providerId="LiveId" clId="{DE53FED7-A251-4A96-B57E-6488EAC94422}" dt="2023-01-31T01:16:31.734" v="11097" actId="18676"/>
        <pc:sldMkLst>
          <pc:docMk/>
          <pc:sldMk cId="0" sldId="260"/>
        </pc:sldMkLst>
      </pc:sldChg>
      <pc:sldChg chg="del">
        <pc:chgData name="Mitchell Wand" userId="de9b44c55c049659" providerId="LiveId" clId="{DE53FED7-A251-4A96-B57E-6488EAC94422}" dt="2023-01-31T01:16:31.734" v="11097" actId="18676"/>
        <pc:sldMkLst>
          <pc:docMk/>
          <pc:sldMk cId="0" sldId="261"/>
        </pc:sldMkLst>
      </pc:sldChg>
      <pc:sldChg chg="del">
        <pc:chgData name="Mitchell Wand" userId="de9b44c55c049659" providerId="LiveId" clId="{DE53FED7-A251-4A96-B57E-6488EAC94422}" dt="2023-01-31T01:16:31.734" v="11097" actId="18676"/>
        <pc:sldMkLst>
          <pc:docMk/>
          <pc:sldMk cId="0" sldId="262"/>
        </pc:sldMkLst>
      </pc:sldChg>
      <pc:sldChg chg="del">
        <pc:chgData name="Mitchell Wand" userId="de9b44c55c049659" providerId="LiveId" clId="{DE53FED7-A251-4A96-B57E-6488EAC94422}" dt="2023-01-31T01:16:31.734" v="11097" actId="18676"/>
        <pc:sldMkLst>
          <pc:docMk/>
          <pc:sldMk cId="0" sldId="263"/>
        </pc:sldMkLst>
      </pc:sldChg>
      <pc:sldChg chg="del">
        <pc:chgData name="Mitchell Wand" userId="de9b44c55c049659" providerId="LiveId" clId="{DE53FED7-A251-4A96-B57E-6488EAC94422}" dt="2023-01-31T01:16:31.734" v="11097" actId="18676"/>
        <pc:sldMkLst>
          <pc:docMk/>
          <pc:sldMk cId="0" sldId="264"/>
        </pc:sldMkLst>
      </pc:sldChg>
      <pc:sldChg chg="del">
        <pc:chgData name="Mitchell Wand" userId="de9b44c55c049659" providerId="LiveId" clId="{DE53FED7-A251-4A96-B57E-6488EAC94422}" dt="2023-01-31T01:16:31.734" v="11097" actId="18676"/>
        <pc:sldMkLst>
          <pc:docMk/>
          <pc:sldMk cId="0" sldId="265"/>
        </pc:sldMkLst>
      </pc:sldChg>
      <pc:sldChg chg="del">
        <pc:chgData name="Mitchell Wand" userId="de9b44c55c049659" providerId="LiveId" clId="{DE53FED7-A251-4A96-B57E-6488EAC94422}" dt="2023-01-31T01:16:31.734" v="11097" actId="18676"/>
        <pc:sldMkLst>
          <pc:docMk/>
          <pc:sldMk cId="0" sldId="266"/>
        </pc:sldMkLst>
      </pc:sldChg>
      <pc:sldChg chg="del">
        <pc:chgData name="Mitchell Wand" userId="de9b44c55c049659" providerId="LiveId" clId="{DE53FED7-A251-4A96-B57E-6488EAC94422}" dt="2023-01-31T01:16:31.734" v="11097" actId="18676"/>
        <pc:sldMkLst>
          <pc:docMk/>
          <pc:sldMk cId="0" sldId="267"/>
        </pc:sldMkLst>
      </pc:sldChg>
      <pc:sldChg chg="del">
        <pc:chgData name="Mitchell Wand" userId="de9b44c55c049659" providerId="LiveId" clId="{DE53FED7-A251-4A96-B57E-6488EAC94422}" dt="2023-01-31T01:16:31.734" v="11097" actId="18676"/>
        <pc:sldMkLst>
          <pc:docMk/>
          <pc:sldMk cId="0" sldId="268"/>
        </pc:sldMkLst>
      </pc:sldChg>
      <pc:sldChg chg="del">
        <pc:chgData name="Mitchell Wand" userId="de9b44c55c049659" providerId="LiveId" clId="{DE53FED7-A251-4A96-B57E-6488EAC94422}" dt="2023-01-31T01:16:31.734" v="11097" actId="18676"/>
        <pc:sldMkLst>
          <pc:docMk/>
          <pc:sldMk cId="0" sldId="269"/>
        </pc:sldMkLst>
      </pc:sldChg>
      <pc:sldChg chg="del">
        <pc:chgData name="Mitchell Wand" userId="de9b44c55c049659" providerId="LiveId" clId="{DE53FED7-A251-4A96-B57E-6488EAC94422}" dt="2023-01-31T01:16:31.734" v="11097" actId="18676"/>
        <pc:sldMkLst>
          <pc:docMk/>
          <pc:sldMk cId="0" sldId="270"/>
        </pc:sldMkLst>
      </pc:sldChg>
      <pc:sldChg chg="modSp mod">
        <pc:chgData name="Mitchell Wand" userId="de9b44c55c049659" providerId="LiveId" clId="{DE53FED7-A251-4A96-B57E-6488EAC94422}" dt="2023-01-28T20:34:27.363" v="13" actId="20577"/>
        <pc:sldMkLst>
          <pc:docMk/>
          <pc:sldMk cId="2070542047" sldId="271"/>
        </pc:sldMkLst>
        <pc:spChg chg="mod">
          <ac:chgData name="Mitchell Wand" userId="de9b44c55c049659" providerId="LiveId" clId="{DE53FED7-A251-4A96-B57E-6488EAC94422}" dt="2023-01-28T20:34:27.363" v="13" actId="20577"/>
          <ac:spMkLst>
            <pc:docMk/>
            <pc:sldMk cId="2070542047" sldId="271"/>
            <ac:spMk id="348" creationId="{00000000-0000-0000-0000-000000000000}"/>
          </ac:spMkLst>
        </pc:spChg>
      </pc:sldChg>
      <pc:sldChg chg="delSp modSp mod">
        <pc:chgData name="Mitchell Wand" userId="de9b44c55c049659" providerId="LiveId" clId="{DE53FED7-A251-4A96-B57E-6488EAC94422}" dt="2023-01-28T20:35:32.034" v="17" actId="20577"/>
        <pc:sldMkLst>
          <pc:docMk/>
          <pc:sldMk cId="2757196029" sldId="275"/>
        </pc:sldMkLst>
        <pc:spChg chg="del">
          <ac:chgData name="Mitchell Wand" userId="de9b44c55c049659" providerId="LiveId" clId="{DE53FED7-A251-4A96-B57E-6488EAC94422}" dt="2023-01-28T20:34:54.599" v="14" actId="478"/>
          <ac:spMkLst>
            <pc:docMk/>
            <pc:sldMk cId="2757196029" sldId="275"/>
            <ac:spMk id="5" creationId="{D758B38F-954E-CC48-6A84-DCB0CD279C63}"/>
          </ac:spMkLst>
        </pc:spChg>
        <pc:spChg chg="mod">
          <ac:chgData name="Mitchell Wand" userId="de9b44c55c049659" providerId="LiveId" clId="{DE53FED7-A251-4A96-B57E-6488EAC94422}" dt="2023-01-28T20:35:32.034" v="17" actId="20577"/>
          <ac:spMkLst>
            <pc:docMk/>
            <pc:sldMk cId="2757196029" sldId="275"/>
            <ac:spMk id="388" creationId="{00000000-0000-0000-0000-000000000000}"/>
          </ac:spMkLst>
        </pc:spChg>
      </pc:sldChg>
      <pc:sldChg chg="del">
        <pc:chgData name="Mitchell Wand" userId="de9b44c55c049659" providerId="LiveId" clId="{DE53FED7-A251-4A96-B57E-6488EAC94422}" dt="2023-01-28T21:21:27.051" v="1909" actId="2696"/>
        <pc:sldMkLst>
          <pc:docMk/>
          <pc:sldMk cId="3646951733" sldId="276"/>
        </pc:sldMkLst>
      </pc:sldChg>
      <pc:sldChg chg="addSp delSp modSp mod modNotesTx">
        <pc:chgData name="Mitchell Wand" userId="de9b44c55c049659" providerId="LiveId" clId="{DE53FED7-A251-4A96-B57E-6488EAC94422}" dt="2023-01-28T21:17:55.902" v="1645" actId="20577"/>
        <pc:sldMkLst>
          <pc:docMk/>
          <pc:sldMk cId="3131274967" sldId="277"/>
        </pc:sldMkLst>
        <pc:spChg chg="del">
          <ac:chgData name="Mitchell Wand" userId="de9b44c55c049659" providerId="LiveId" clId="{DE53FED7-A251-4A96-B57E-6488EAC94422}" dt="2023-01-28T20:35:04.347" v="15" actId="478"/>
          <ac:spMkLst>
            <pc:docMk/>
            <pc:sldMk cId="3131274967" sldId="277"/>
            <ac:spMk id="2" creationId="{4C1E39E1-06D0-895B-7582-0ECFB1A210A3}"/>
          </ac:spMkLst>
        </pc:spChg>
        <pc:spChg chg="mod">
          <ac:chgData name="Mitchell Wand" userId="de9b44c55c049659" providerId="LiveId" clId="{DE53FED7-A251-4A96-B57E-6488EAC94422}" dt="2023-01-28T20:54:01.515" v="1065" actId="164"/>
          <ac:spMkLst>
            <pc:docMk/>
            <pc:sldMk cId="3131274967" sldId="277"/>
            <ac:spMk id="405" creationId="{00000000-0000-0000-0000-000000000000}"/>
          </ac:spMkLst>
        </pc:spChg>
        <pc:spChg chg="mod">
          <ac:chgData name="Mitchell Wand" userId="de9b44c55c049659" providerId="LiveId" clId="{DE53FED7-A251-4A96-B57E-6488EAC94422}" dt="2023-01-28T20:54:01.515" v="1065" actId="164"/>
          <ac:spMkLst>
            <pc:docMk/>
            <pc:sldMk cId="3131274967" sldId="277"/>
            <ac:spMk id="406" creationId="{00000000-0000-0000-0000-000000000000}"/>
          </ac:spMkLst>
        </pc:spChg>
        <pc:spChg chg="mod">
          <ac:chgData name="Mitchell Wand" userId="de9b44c55c049659" providerId="LiveId" clId="{DE53FED7-A251-4A96-B57E-6488EAC94422}" dt="2023-01-28T20:54:01.515" v="1065" actId="164"/>
          <ac:spMkLst>
            <pc:docMk/>
            <pc:sldMk cId="3131274967" sldId="277"/>
            <ac:spMk id="407" creationId="{00000000-0000-0000-0000-000000000000}"/>
          </ac:spMkLst>
        </pc:spChg>
        <pc:spChg chg="mod">
          <ac:chgData name="Mitchell Wand" userId="de9b44c55c049659" providerId="LiveId" clId="{DE53FED7-A251-4A96-B57E-6488EAC94422}" dt="2023-01-28T20:54:01.515" v="1065" actId="164"/>
          <ac:spMkLst>
            <pc:docMk/>
            <pc:sldMk cId="3131274967" sldId="277"/>
            <ac:spMk id="408" creationId="{00000000-0000-0000-0000-000000000000}"/>
          </ac:spMkLst>
        </pc:spChg>
        <pc:spChg chg="mod">
          <ac:chgData name="Mitchell Wand" userId="de9b44c55c049659" providerId="LiveId" clId="{DE53FED7-A251-4A96-B57E-6488EAC94422}" dt="2023-01-28T20:54:01.515" v="1065" actId="164"/>
          <ac:spMkLst>
            <pc:docMk/>
            <pc:sldMk cId="3131274967" sldId="277"/>
            <ac:spMk id="409" creationId="{00000000-0000-0000-0000-000000000000}"/>
          </ac:spMkLst>
        </pc:spChg>
        <pc:spChg chg="mod">
          <ac:chgData name="Mitchell Wand" userId="de9b44c55c049659" providerId="LiveId" clId="{DE53FED7-A251-4A96-B57E-6488EAC94422}" dt="2023-01-28T20:54:01.515" v="1065" actId="164"/>
          <ac:spMkLst>
            <pc:docMk/>
            <pc:sldMk cId="3131274967" sldId="277"/>
            <ac:spMk id="410" creationId="{00000000-0000-0000-0000-000000000000}"/>
          </ac:spMkLst>
        </pc:spChg>
        <pc:spChg chg="mod">
          <ac:chgData name="Mitchell Wand" userId="de9b44c55c049659" providerId="LiveId" clId="{DE53FED7-A251-4A96-B57E-6488EAC94422}" dt="2023-01-28T20:54:01.515" v="1065" actId="164"/>
          <ac:spMkLst>
            <pc:docMk/>
            <pc:sldMk cId="3131274967" sldId="277"/>
            <ac:spMk id="411" creationId="{00000000-0000-0000-0000-000000000000}"/>
          </ac:spMkLst>
        </pc:spChg>
        <pc:grpChg chg="add del mod">
          <ac:chgData name="Mitchell Wand" userId="de9b44c55c049659" providerId="LiveId" clId="{DE53FED7-A251-4A96-B57E-6488EAC94422}" dt="2023-01-28T20:54:04.959" v="1066" actId="21"/>
          <ac:grpSpMkLst>
            <pc:docMk/>
            <pc:sldMk cId="3131274967" sldId="277"/>
            <ac:grpSpMk id="3" creationId="{97759CAF-8E34-95C8-E340-DE69FB7ACD9D}"/>
          </ac:grpSpMkLst>
        </pc:grpChg>
      </pc:sldChg>
      <pc:sldChg chg="addSp delSp modSp mod delAnim">
        <pc:chgData name="Mitchell Wand" userId="de9b44c55c049659" providerId="LiveId" clId="{DE53FED7-A251-4A96-B57E-6488EAC94422}" dt="2023-01-28T21:20:24.333" v="1857" actId="478"/>
        <pc:sldMkLst>
          <pc:docMk/>
          <pc:sldMk cId="158519984" sldId="278"/>
        </pc:sldMkLst>
        <pc:spChg chg="add mod">
          <ac:chgData name="Mitchell Wand" userId="de9b44c55c049659" providerId="LiveId" clId="{DE53FED7-A251-4A96-B57E-6488EAC94422}" dt="2023-01-28T21:20:24.333" v="1857" actId="478"/>
          <ac:spMkLst>
            <pc:docMk/>
            <pc:sldMk cId="158519984" sldId="278"/>
            <ac:spMk id="3" creationId="{714BF132-4742-8D08-76A4-CFD0CEAE37C2}"/>
          </ac:spMkLst>
        </pc:spChg>
        <pc:spChg chg="del">
          <ac:chgData name="Mitchell Wand" userId="de9b44c55c049659" providerId="LiveId" clId="{DE53FED7-A251-4A96-B57E-6488EAC94422}" dt="2023-01-28T21:20:24.333" v="1857" actId="478"/>
          <ac:spMkLst>
            <pc:docMk/>
            <pc:sldMk cId="158519984" sldId="278"/>
            <ac:spMk id="417" creationId="{00000000-0000-0000-0000-000000000000}"/>
          </ac:spMkLst>
        </pc:spChg>
        <pc:spChg chg="del">
          <ac:chgData name="Mitchell Wand" userId="de9b44c55c049659" providerId="LiveId" clId="{DE53FED7-A251-4A96-B57E-6488EAC94422}" dt="2023-01-28T21:20:16.262" v="1856" actId="478"/>
          <ac:spMkLst>
            <pc:docMk/>
            <pc:sldMk cId="158519984" sldId="278"/>
            <ac:spMk id="429" creationId="{00000000-0000-0000-0000-000000000000}"/>
          </ac:spMkLst>
        </pc:spChg>
        <pc:spChg chg="del">
          <ac:chgData name="Mitchell Wand" userId="de9b44c55c049659" providerId="LiveId" clId="{DE53FED7-A251-4A96-B57E-6488EAC94422}" dt="2023-01-28T21:20:16.262" v="1856" actId="478"/>
          <ac:spMkLst>
            <pc:docMk/>
            <pc:sldMk cId="158519984" sldId="278"/>
            <ac:spMk id="430" creationId="{00000000-0000-0000-0000-000000000000}"/>
          </ac:spMkLst>
        </pc:spChg>
        <pc:spChg chg="del">
          <ac:chgData name="Mitchell Wand" userId="de9b44c55c049659" providerId="LiveId" clId="{DE53FED7-A251-4A96-B57E-6488EAC94422}" dt="2023-01-28T21:20:16.262" v="1856" actId="478"/>
          <ac:spMkLst>
            <pc:docMk/>
            <pc:sldMk cId="158519984" sldId="278"/>
            <ac:spMk id="431" creationId="{00000000-0000-0000-0000-000000000000}"/>
          </ac:spMkLst>
        </pc:spChg>
        <pc:spChg chg="del">
          <ac:chgData name="Mitchell Wand" userId="de9b44c55c049659" providerId="LiveId" clId="{DE53FED7-A251-4A96-B57E-6488EAC94422}" dt="2023-01-28T21:20:16.262" v="1856" actId="478"/>
          <ac:spMkLst>
            <pc:docMk/>
            <pc:sldMk cId="158519984" sldId="278"/>
            <ac:spMk id="432" creationId="{00000000-0000-0000-0000-000000000000}"/>
          </ac:spMkLst>
        </pc:spChg>
        <pc:spChg chg="del">
          <ac:chgData name="Mitchell Wand" userId="de9b44c55c049659" providerId="LiveId" clId="{DE53FED7-A251-4A96-B57E-6488EAC94422}" dt="2023-01-28T21:20:16.262" v="1856" actId="478"/>
          <ac:spMkLst>
            <pc:docMk/>
            <pc:sldMk cId="158519984" sldId="278"/>
            <ac:spMk id="433" creationId="{00000000-0000-0000-0000-000000000000}"/>
          </ac:spMkLst>
        </pc:spChg>
        <pc:spChg chg="del">
          <ac:chgData name="Mitchell Wand" userId="de9b44c55c049659" providerId="LiveId" clId="{DE53FED7-A251-4A96-B57E-6488EAC94422}" dt="2023-01-28T21:20:16.262" v="1856" actId="478"/>
          <ac:spMkLst>
            <pc:docMk/>
            <pc:sldMk cId="158519984" sldId="278"/>
            <ac:spMk id="434" creationId="{00000000-0000-0000-0000-000000000000}"/>
          </ac:spMkLst>
        </pc:spChg>
        <pc:spChg chg="del">
          <ac:chgData name="Mitchell Wand" userId="de9b44c55c049659" providerId="LiveId" clId="{DE53FED7-A251-4A96-B57E-6488EAC94422}" dt="2023-01-28T21:20:16.262" v="1856" actId="478"/>
          <ac:spMkLst>
            <pc:docMk/>
            <pc:sldMk cId="158519984" sldId="278"/>
            <ac:spMk id="435" creationId="{00000000-0000-0000-0000-000000000000}"/>
          </ac:spMkLst>
        </pc:spChg>
        <pc:spChg chg="del">
          <ac:chgData name="Mitchell Wand" userId="de9b44c55c049659" providerId="LiveId" clId="{DE53FED7-A251-4A96-B57E-6488EAC94422}" dt="2023-01-28T21:20:16.262" v="1856" actId="478"/>
          <ac:spMkLst>
            <pc:docMk/>
            <pc:sldMk cId="158519984" sldId="278"/>
            <ac:spMk id="436" creationId="{00000000-0000-0000-0000-000000000000}"/>
          </ac:spMkLst>
        </pc:spChg>
        <pc:spChg chg="del">
          <ac:chgData name="Mitchell Wand" userId="de9b44c55c049659" providerId="LiveId" clId="{DE53FED7-A251-4A96-B57E-6488EAC94422}" dt="2023-01-28T21:20:16.262" v="1856" actId="478"/>
          <ac:spMkLst>
            <pc:docMk/>
            <pc:sldMk cId="158519984" sldId="278"/>
            <ac:spMk id="437" creationId="{00000000-0000-0000-0000-000000000000}"/>
          </ac:spMkLst>
        </pc:spChg>
        <pc:spChg chg="del">
          <ac:chgData name="Mitchell Wand" userId="de9b44c55c049659" providerId="LiveId" clId="{DE53FED7-A251-4A96-B57E-6488EAC94422}" dt="2023-01-28T21:20:16.262" v="1856" actId="478"/>
          <ac:spMkLst>
            <pc:docMk/>
            <pc:sldMk cId="158519984" sldId="278"/>
            <ac:spMk id="438" creationId="{00000000-0000-0000-0000-000000000000}"/>
          </ac:spMkLst>
        </pc:spChg>
        <pc:spChg chg="del">
          <ac:chgData name="Mitchell Wand" userId="de9b44c55c049659" providerId="LiveId" clId="{DE53FED7-A251-4A96-B57E-6488EAC94422}" dt="2023-01-28T21:20:16.262" v="1856" actId="478"/>
          <ac:spMkLst>
            <pc:docMk/>
            <pc:sldMk cId="158519984" sldId="278"/>
            <ac:spMk id="439" creationId="{00000000-0000-0000-0000-000000000000}"/>
          </ac:spMkLst>
        </pc:spChg>
        <pc:spChg chg="del">
          <ac:chgData name="Mitchell Wand" userId="de9b44c55c049659" providerId="LiveId" clId="{DE53FED7-A251-4A96-B57E-6488EAC94422}" dt="2023-01-28T21:20:16.262" v="1856" actId="478"/>
          <ac:spMkLst>
            <pc:docMk/>
            <pc:sldMk cId="158519984" sldId="278"/>
            <ac:spMk id="440" creationId="{00000000-0000-0000-0000-000000000000}"/>
          </ac:spMkLst>
        </pc:spChg>
        <pc:spChg chg="del">
          <ac:chgData name="Mitchell Wand" userId="de9b44c55c049659" providerId="LiveId" clId="{DE53FED7-A251-4A96-B57E-6488EAC94422}" dt="2023-01-28T21:20:16.262" v="1856" actId="478"/>
          <ac:spMkLst>
            <pc:docMk/>
            <pc:sldMk cId="158519984" sldId="278"/>
            <ac:spMk id="441" creationId="{00000000-0000-0000-0000-000000000000}"/>
          </ac:spMkLst>
        </pc:spChg>
        <pc:spChg chg="del">
          <ac:chgData name="Mitchell Wand" userId="de9b44c55c049659" providerId="LiveId" clId="{DE53FED7-A251-4A96-B57E-6488EAC94422}" dt="2023-01-28T21:20:16.262" v="1856" actId="478"/>
          <ac:spMkLst>
            <pc:docMk/>
            <pc:sldMk cId="158519984" sldId="278"/>
            <ac:spMk id="442" creationId="{00000000-0000-0000-0000-000000000000}"/>
          </ac:spMkLst>
        </pc:spChg>
        <pc:grpChg chg="del">
          <ac:chgData name="Mitchell Wand" userId="de9b44c55c049659" providerId="LiveId" clId="{DE53FED7-A251-4A96-B57E-6488EAC94422}" dt="2023-01-28T21:20:06.585" v="1855" actId="478"/>
          <ac:grpSpMkLst>
            <pc:docMk/>
            <pc:sldMk cId="158519984" sldId="278"/>
            <ac:grpSpMk id="428" creationId="{00000000-0000-0000-0000-000000000000}"/>
          </ac:grpSpMkLst>
        </pc:grpChg>
      </pc:sldChg>
      <pc:sldChg chg="modSp mod">
        <pc:chgData name="Mitchell Wand" userId="de9b44c55c049659" providerId="LiveId" clId="{DE53FED7-A251-4A96-B57E-6488EAC94422}" dt="2023-01-31T12:57:06.110" v="12517" actId="108"/>
        <pc:sldMkLst>
          <pc:docMk/>
          <pc:sldMk cId="1126618356" sldId="280"/>
        </pc:sldMkLst>
        <pc:spChg chg="mod">
          <ac:chgData name="Mitchell Wand" userId="de9b44c55c049659" providerId="LiveId" clId="{DE53FED7-A251-4A96-B57E-6488EAC94422}" dt="2023-01-31T12:57:06.110" v="12517" actId="108"/>
          <ac:spMkLst>
            <pc:docMk/>
            <pc:sldMk cId="1126618356" sldId="280"/>
            <ac:spMk id="451" creationId="{00000000-0000-0000-0000-000000000000}"/>
          </ac:spMkLst>
        </pc:spChg>
      </pc:sldChg>
      <pc:sldChg chg="del">
        <pc:chgData name="Mitchell Wand" userId="de9b44c55c049659" providerId="LiveId" clId="{DE53FED7-A251-4A96-B57E-6488EAC94422}" dt="2023-01-31T01:16:31.734" v="11097" actId="18676"/>
        <pc:sldMkLst>
          <pc:docMk/>
          <pc:sldMk cId="0" sldId="282"/>
        </pc:sldMkLst>
      </pc:sldChg>
      <pc:sldChg chg="del">
        <pc:chgData name="Mitchell Wand" userId="de9b44c55c049659" providerId="LiveId" clId="{DE53FED7-A251-4A96-B57E-6488EAC94422}" dt="2023-01-31T01:16:31.734" v="11097" actId="18676"/>
        <pc:sldMkLst>
          <pc:docMk/>
          <pc:sldMk cId="0" sldId="283"/>
        </pc:sldMkLst>
      </pc:sldChg>
      <pc:sldChg chg="del">
        <pc:chgData name="Mitchell Wand" userId="de9b44c55c049659" providerId="LiveId" clId="{DE53FED7-A251-4A96-B57E-6488EAC94422}" dt="2023-01-31T01:16:31.734" v="11097" actId="18676"/>
        <pc:sldMkLst>
          <pc:docMk/>
          <pc:sldMk cId="0" sldId="284"/>
        </pc:sldMkLst>
      </pc:sldChg>
      <pc:sldChg chg="del">
        <pc:chgData name="Mitchell Wand" userId="de9b44c55c049659" providerId="LiveId" clId="{DE53FED7-A251-4A96-B57E-6488EAC94422}" dt="2023-01-31T01:16:31.734" v="11097" actId="18676"/>
        <pc:sldMkLst>
          <pc:docMk/>
          <pc:sldMk cId="0" sldId="285"/>
        </pc:sldMkLst>
      </pc:sldChg>
      <pc:sldChg chg="del">
        <pc:chgData name="Mitchell Wand" userId="de9b44c55c049659" providerId="LiveId" clId="{DE53FED7-A251-4A96-B57E-6488EAC94422}" dt="2023-01-31T01:16:31.734" v="11097" actId="18676"/>
        <pc:sldMkLst>
          <pc:docMk/>
          <pc:sldMk cId="0" sldId="286"/>
        </pc:sldMkLst>
      </pc:sldChg>
      <pc:sldChg chg="del">
        <pc:chgData name="Mitchell Wand" userId="de9b44c55c049659" providerId="LiveId" clId="{DE53FED7-A251-4A96-B57E-6488EAC94422}" dt="2023-01-31T01:16:31.734" v="11097" actId="18676"/>
        <pc:sldMkLst>
          <pc:docMk/>
          <pc:sldMk cId="0" sldId="287"/>
        </pc:sldMkLst>
      </pc:sldChg>
      <pc:sldChg chg="del">
        <pc:chgData name="Mitchell Wand" userId="de9b44c55c049659" providerId="LiveId" clId="{DE53FED7-A251-4A96-B57E-6488EAC94422}" dt="2023-01-31T01:16:31.734" v="11097" actId="18676"/>
        <pc:sldMkLst>
          <pc:docMk/>
          <pc:sldMk cId="0" sldId="288"/>
        </pc:sldMkLst>
      </pc:sldChg>
      <pc:sldChg chg="del">
        <pc:chgData name="Mitchell Wand" userId="de9b44c55c049659" providerId="LiveId" clId="{DE53FED7-A251-4A96-B57E-6488EAC94422}" dt="2023-01-31T01:16:31.734" v="11097" actId="18676"/>
        <pc:sldMkLst>
          <pc:docMk/>
          <pc:sldMk cId="0" sldId="289"/>
        </pc:sldMkLst>
      </pc:sldChg>
      <pc:sldChg chg="del">
        <pc:chgData name="Mitchell Wand" userId="de9b44c55c049659" providerId="LiveId" clId="{DE53FED7-A251-4A96-B57E-6488EAC94422}" dt="2023-01-31T01:16:31.734" v="11097" actId="18676"/>
        <pc:sldMkLst>
          <pc:docMk/>
          <pc:sldMk cId="0" sldId="290"/>
        </pc:sldMkLst>
      </pc:sldChg>
      <pc:sldChg chg="del">
        <pc:chgData name="Mitchell Wand" userId="de9b44c55c049659" providerId="LiveId" clId="{DE53FED7-A251-4A96-B57E-6488EAC94422}" dt="2023-01-31T01:16:31.734" v="11097" actId="18676"/>
        <pc:sldMkLst>
          <pc:docMk/>
          <pc:sldMk cId="0" sldId="291"/>
        </pc:sldMkLst>
      </pc:sldChg>
      <pc:sldChg chg="del">
        <pc:chgData name="Mitchell Wand" userId="de9b44c55c049659" providerId="LiveId" clId="{DE53FED7-A251-4A96-B57E-6488EAC94422}" dt="2023-01-31T01:16:31.734" v="11097" actId="18676"/>
        <pc:sldMkLst>
          <pc:docMk/>
          <pc:sldMk cId="0" sldId="292"/>
        </pc:sldMkLst>
      </pc:sldChg>
      <pc:sldChg chg="del">
        <pc:chgData name="Mitchell Wand" userId="de9b44c55c049659" providerId="LiveId" clId="{DE53FED7-A251-4A96-B57E-6488EAC94422}" dt="2023-01-31T01:16:31.734" v="11097" actId="18676"/>
        <pc:sldMkLst>
          <pc:docMk/>
          <pc:sldMk cId="0" sldId="293"/>
        </pc:sldMkLst>
      </pc:sldChg>
      <pc:sldChg chg="del">
        <pc:chgData name="Mitchell Wand" userId="de9b44c55c049659" providerId="LiveId" clId="{DE53FED7-A251-4A96-B57E-6488EAC94422}" dt="2023-01-31T01:16:31.734" v="11097" actId="18676"/>
        <pc:sldMkLst>
          <pc:docMk/>
          <pc:sldMk cId="0" sldId="294"/>
        </pc:sldMkLst>
      </pc:sldChg>
      <pc:sldChg chg="del">
        <pc:chgData name="Mitchell Wand" userId="de9b44c55c049659" providerId="LiveId" clId="{DE53FED7-A251-4A96-B57E-6488EAC94422}" dt="2023-01-31T01:16:31.734" v="11097" actId="18676"/>
        <pc:sldMkLst>
          <pc:docMk/>
          <pc:sldMk cId="0" sldId="295"/>
        </pc:sldMkLst>
      </pc:sldChg>
      <pc:sldChg chg="del">
        <pc:chgData name="Mitchell Wand" userId="de9b44c55c049659" providerId="LiveId" clId="{DE53FED7-A251-4A96-B57E-6488EAC94422}" dt="2023-01-31T01:16:31.734" v="11097" actId="18676"/>
        <pc:sldMkLst>
          <pc:docMk/>
          <pc:sldMk cId="0" sldId="296"/>
        </pc:sldMkLst>
      </pc:sldChg>
      <pc:sldChg chg="del">
        <pc:chgData name="Mitchell Wand" userId="de9b44c55c049659" providerId="LiveId" clId="{DE53FED7-A251-4A96-B57E-6488EAC94422}" dt="2023-01-31T01:16:31.734" v="11097" actId="18676"/>
        <pc:sldMkLst>
          <pc:docMk/>
          <pc:sldMk cId="0" sldId="297"/>
        </pc:sldMkLst>
      </pc:sldChg>
      <pc:sldChg chg="del">
        <pc:chgData name="Mitchell Wand" userId="de9b44c55c049659" providerId="LiveId" clId="{DE53FED7-A251-4A96-B57E-6488EAC94422}" dt="2023-01-31T01:16:31.734" v="11097" actId="18676"/>
        <pc:sldMkLst>
          <pc:docMk/>
          <pc:sldMk cId="0" sldId="298"/>
        </pc:sldMkLst>
      </pc:sldChg>
      <pc:sldChg chg="del">
        <pc:chgData name="Mitchell Wand" userId="de9b44c55c049659" providerId="LiveId" clId="{DE53FED7-A251-4A96-B57E-6488EAC94422}" dt="2023-01-31T01:16:31.734" v="11097" actId="18676"/>
        <pc:sldMkLst>
          <pc:docMk/>
          <pc:sldMk cId="0" sldId="299"/>
        </pc:sldMkLst>
      </pc:sldChg>
      <pc:sldChg chg="del">
        <pc:chgData name="Mitchell Wand" userId="de9b44c55c049659" providerId="LiveId" clId="{DE53FED7-A251-4A96-B57E-6488EAC94422}" dt="2023-01-31T01:16:31.734" v="11097" actId="18676"/>
        <pc:sldMkLst>
          <pc:docMk/>
          <pc:sldMk cId="0" sldId="300"/>
        </pc:sldMkLst>
      </pc:sldChg>
      <pc:sldChg chg="del">
        <pc:chgData name="Mitchell Wand" userId="de9b44c55c049659" providerId="LiveId" clId="{DE53FED7-A251-4A96-B57E-6488EAC94422}" dt="2023-01-31T01:16:31.734" v="11097" actId="18676"/>
        <pc:sldMkLst>
          <pc:docMk/>
          <pc:sldMk cId="0" sldId="301"/>
        </pc:sldMkLst>
      </pc:sldChg>
      <pc:sldChg chg="del">
        <pc:chgData name="Mitchell Wand" userId="de9b44c55c049659" providerId="LiveId" clId="{DE53FED7-A251-4A96-B57E-6488EAC94422}" dt="2023-01-31T01:16:31.734" v="11097" actId="18676"/>
        <pc:sldMkLst>
          <pc:docMk/>
          <pc:sldMk cId="0" sldId="302"/>
        </pc:sldMkLst>
      </pc:sldChg>
      <pc:sldChg chg="del">
        <pc:chgData name="Mitchell Wand" userId="de9b44c55c049659" providerId="LiveId" clId="{DE53FED7-A251-4A96-B57E-6488EAC94422}" dt="2023-01-31T01:16:31.734" v="11097" actId="18676"/>
        <pc:sldMkLst>
          <pc:docMk/>
          <pc:sldMk cId="0" sldId="303"/>
        </pc:sldMkLst>
      </pc:sldChg>
      <pc:sldChg chg="del">
        <pc:chgData name="Mitchell Wand" userId="de9b44c55c049659" providerId="LiveId" clId="{DE53FED7-A251-4A96-B57E-6488EAC94422}" dt="2023-01-31T01:16:31.734" v="11097" actId="18676"/>
        <pc:sldMkLst>
          <pc:docMk/>
          <pc:sldMk cId="0" sldId="304"/>
        </pc:sldMkLst>
      </pc:sldChg>
      <pc:sldChg chg="del">
        <pc:chgData name="Mitchell Wand" userId="de9b44c55c049659" providerId="LiveId" clId="{DE53FED7-A251-4A96-B57E-6488EAC94422}" dt="2023-01-31T01:16:31.734" v="11097" actId="18676"/>
        <pc:sldMkLst>
          <pc:docMk/>
          <pc:sldMk cId="0" sldId="305"/>
        </pc:sldMkLst>
      </pc:sldChg>
      <pc:sldChg chg="del">
        <pc:chgData name="Mitchell Wand" userId="de9b44c55c049659" providerId="LiveId" clId="{DE53FED7-A251-4A96-B57E-6488EAC94422}" dt="2023-01-31T01:16:31.734" v="11097" actId="18676"/>
        <pc:sldMkLst>
          <pc:docMk/>
          <pc:sldMk cId="0" sldId="306"/>
        </pc:sldMkLst>
      </pc:sldChg>
      <pc:sldChg chg="modSp del">
        <pc:chgData name="Mitchell Wand" userId="de9b44c55c049659" providerId="LiveId" clId="{DE53FED7-A251-4A96-B57E-6488EAC94422}" dt="2023-01-31T01:17:03.861" v="11099" actId="18676"/>
        <pc:sldMkLst>
          <pc:docMk/>
          <pc:sldMk cId="3025610200" sldId="485"/>
        </pc:sldMkLst>
        <pc:spChg chg="mod">
          <ac:chgData name="Mitchell Wand" userId="de9b44c55c049659" providerId="LiveId" clId="{DE53FED7-A251-4A96-B57E-6488EAC94422}" dt="2023-01-29T16:48:01.042" v="7297"/>
          <ac:spMkLst>
            <pc:docMk/>
            <pc:sldMk cId="3025610200" sldId="485"/>
            <ac:spMk id="3" creationId="{3B7BC06A-54D1-4D10-B536-9DF33B2C3997}"/>
          </ac:spMkLst>
        </pc:spChg>
      </pc:sldChg>
      <pc:sldChg chg="del">
        <pc:chgData name="Mitchell Wand" userId="de9b44c55c049659" providerId="LiveId" clId="{DE53FED7-A251-4A96-B57E-6488EAC94422}" dt="2023-01-31T01:17:03.861" v="11099" actId="18676"/>
        <pc:sldMkLst>
          <pc:docMk/>
          <pc:sldMk cId="2314319587" sldId="556"/>
        </pc:sldMkLst>
      </pc:sldChg>
      <pc:sldChg chg="modSp del">
        <pc:chgData name="Mitchell Wand" userId="de9b44c55c049659" providerId="LiveId" clId="{DE53FED7-A251-4A96-B57E-6488EAC94422}" dt="2023-01-31T01:16:41.483" v="11098" actId="18676"/>
        <pc:sldMkLst>
          <pc:docMk/>
          <pc:sldMk cId="0" sldId="557"/>
        </pc:sldMkLst>
        <pc:spChg chg="mod">
          <ac:chgData name="Mitchell Wand" userId="de9b44c55c049659" providerId="LiveId" clId="{DE53FED7-A251-4A96-B57E-6488EAC94422}" dt="2023-01-29T16:48:01.042" v="7297"/>
          <ac:spMkLst>
            <pc:docMk/>
            <pc:sldMk cId="0" sldId="557"/>
            <ac:spMk id="185" creationId="{00000000-0000-0000-0000-000000000000}"/>
          </ac:spMkLst>
        </pc:spChg>
      </pc:sldChg>
      <pc:sldChg chg="modSp mod chgLayout">
        <pc:chgData name="Mitchell Wand" userId="de9b44c55c049659" providerId="LiveId" clId="{DE53FED7-A251-4A96-B57E-6488EAC94422}" dt="2023-01-29T16:47:12.538" v="7285"/>
        <pc:sldMkLst>
          <pc:docMk/>
          <pc:sldMk cId="351076186" sldId="558"/>
        </pc:sldMkLst>
        <pc:spChg chg="mod ord">
          <ac:chgData name="Mitchell Wand" userId="de9b44c55c049659" providerId="LiveId" clId="{DE53FED7-A251-4A96-B57E-6488EAC94422}" dt="2023-01-28T22:12:10.641" v="3712" actId="108"/>
          <ac:spMkLst>
            <pc:docMk/>
            <pc:sldMk cId="351076186" sldId="558"/>
            <ac:spMk id="189" creationId="{00000000-0000-0000-0000-000000000000}"/>
          </ac:spMkLst>
        </pc:spChg>
        <pc:spChg chg="mod ord">
          <ac:chgData name="Mitchell Wand" userId="de9b44c55c049659" providerId="LiveId" clId="{DE53FED7-A251-4A96-B57E-6488EAC94422}" dt="2023-01-29T16:47:12.538" v="7285"/>
          <ac:spMkLst>
            <pc:docMk/>
            <pc:sldMk cId="351076186" sldId="558"/>
            <ac:spMk id="190" creationId="{00000000-0000-0000-0000-000000000000}"/>
          </ac:spMkLst>
        </pc:spChg>
      </pc:sldChg>
      <pc:sldChg chg="modNotesTx">
        <pc:chgData name="Mitchell Wand" userId="de9b44c55c049659" providerId="LiveId" clId="{DE53FED7-A251-4A96-B57E-6488EAC94422}" dt="2023-01-28T21:57:14.801" v="3370" actId="20577"/>
        <pc:sldMkLst>
          <pc:docMk/>
          <pc:sldMk cId="829040657" sldId="559"/>
        </pc:sldMkLst>
      </pc:sldChg>
      <pc:sldChg chg="del modNotesTx">
        <pc:chgData name="Mitchell Wand" userId="de9b44c55c049659" providerId="LiveId" clId="{DE53FED7-A251-4A96-B57E-6488EAC94422}" dt="2023-01-28T22:01:28.285" v="3426" actId="47"/>
        <pc:sldMkLst>
          <pc:docMk/>
          <pc:sldMk cId="795955492" sldId="560"/>
        </pc:sldMkLst>
      </pc:sldChg>
      <pc:sldChg chg="del">
        <pc:chgData name="Mitchell Wand" userId="de9b44c55c049659" providerId="LiveId" clId="{DE53FED7-A251-4A96-B57E-6488EAC94422}" dt="2023-01-28T22:07:09.464" v="3511" actId="47"/>
        <pc:sldMkLst>
          <pc:docMk/>
          <pc:sldMk cId="1631643488" sldId="561"/>
        </pc:sldMkLst>
      </pc:sldChg>
      <pc:sldChg chg="modSp mod modNotesTx">
        <pc:chgData name="Mitchell Wand" userId="de9b44c55c049659" providerId="LiveId" clId="{DE53FED7-A251-4A96-B57E-6488EAC94422}" dt="2023-01-28T22:14:15.858" v="3926" actId="20577"/>
        <pc:sldMkLst>
          <pc:docMk/>
          <pc:sldMk cId="1512902528" sldId="562"/>
        </pc:sldMkLst>
        <pc:spChg chg="mod">
          <ac:chgData name="Mitchell Wand" userId="de9b44c55c049659" providerId="LiveId" clId="{DE53FED7-A251-4A96-B57E-6488EAC94422}" dt="2023-01-28T22:12:27.208" v="3715" actId="20577"/>
          <ac:spMkLst>
            <pc:docMk/>
            <pc:sldMk cId="1512902528" sldId="562"/>
            <ac:spMk id="297" creationId="{00000000-0000-0000-0000-000000000000}"/>
          </ac:spMkLst>
        </pc:spChg>
      </pc:sldChg>
      <pc:sldChg chg="del">
        <pc:chgData name="Mitchell Wand" userId="de9b44c55c049659" providerId="LiveId" clId="{DE53FED7-A251-4A96-B57E-6488EAC94422}" dt="2023-01-31T01:16:41.483" v="11098" actId="18676"/>
        <pc:sldMkLst>
          <pc:docMk/>
          <pc:sldMk cId="200152936" sldId="563"/>
        </pc:sldMkLst>
      </pc:sldChg>
      <pc:sldChg chg="del">
        <pc:chgData name="Mitchell Wand" userId="de9b44c55c049659" providerId="LiveId" clId="{DE53FED7-A251-4A96-B57E-6488EAC94422}" dt="2023-01-31T01:16:41.483" v="11098" actId="18676"/>
        <pc:sldMkLst>
          <pc:docMk/>
          <pc:sldMk cId="726895629" sldId="564"/>
        </pc:sldMkLst>
      </pc:sldChg>
      <pc:sldChg chg="modNotesTx">
        <pc:chgData name="Mitchell Wand" userId="de9b44c55c049659" providerId="LiveId" clId="{DE53FED7-A251-4A96-B57E-6488EAC94422}" dt="2023-01-28T22:16:47.838" v="4020" actId="20577"/>
        <pc:sldMkLst>
          <pc:docMk/>
          <pc:sldMk cId="889119413" sldId="565"/>
        </pc:sldMkLst>
      </pc:sldChg>
      <pc:sldChg chg="modSp mod modNotesTx">
        <pc:chgData name="Mitchell Wand" userId="de9b44c55c049659" providerId="LiveId" clId="{DE53FED7-A251-4A96-B57E-6488EAC94422}" dt="2023-01-31T13:03:58.499" v="12711" actId="20577"/>
        <pc:sldMkLst>
          <pc:docMk/>
          <pc:sldMk cId="921224079" sldId="567"/>
        </pc:sldMkLst>
        <pc:spChg chg="mod">
          <ac:chgData name="Mitchell Wand" userId="de9b44c55c049659" providerId="LiveId" clId="{DE53FED7-A251-4A96-B57E-6488EAC94422}" dt="2023-01-31T13:03:58.499" v="12711" actId="20577"/>
          <ac:spMkLst>
            <pc:docMk/>
            <pc:sldMk cId="921224079" sldId="567"/>
            <ac:spMk id="343" creationId="{00000000-0000-0000-0000-000000000000}"/>
          </ac:spMkLst>
        </pc:spChg>
        <pc:spChg chg="mod">
          <ac:chgData name="Mitchell Wand" userId="de9b44c55c049659" providerId="LiveId" clId="{DE53FED7-A251-4A96-B57E-6488EAC94422}" dt="2023-01-29T16:02:44.803" v="4974" actId="14100"/>
          <ac:spMkLst>
            <pc:docMk/>
            <pc:sldMk cId="921224079" sldId="567"/>
            <ac:spMk id="345" creationId="{00000000-0000-0000-0000-000000000000}"/>
          </ac:spMkLst>
        </pc:spChg>
        <pc:picChg chg="mod">
          <ac:chgData name="Mitchell Wand" userId="de9b44c55c049659" providerId="LiveId" clId="{DE53FED7-A251-4A96-B57E-6488EAC94422}" dt="2023-01-29T16:02:37.668" v="4973" actId="1076"/>
          <ac:picMkLst>
            <pc:docMk/>
            <pc:sldMk cId="921224079" sldId="567"/>
            <ac:picMk id="346" creationId="{00000000-0000-0000-0000-000000000000}"/>
          </ac:picMkLst>
        </pc:picChg>
      </pc:sldChg>
      <pc:sldChg chg="del">
        <pc:chgData name="Mitchell Wand" userId="de9b44c55c049659" providerId="LiveId" clId="{DE53FED7-A251-4A96-B57E-6488EAC94422}" dt="2023-01-31T01:16:41.483" v="11098" actId="18676"/>
        <pc:sldMkLst>
          <pc:docMk/>
          <pc:sldMk cId="1020809952" sldId="568"/>
        </pc:sldMkLst>
      </pc:sldChg>
      <pc:sldChg chg="del">
        <pc:chgData name="Mitchell Wand" userId="de9b44c55c049659" providerId="LiveId" clId="{DE53FED7-A251-4A96-B57E-6488EAC94422}" dt="2023-01-31T01:16:41.483" v="11098" actId="18676"/>
        <pc:sldMkLst>
          <pc:docMk/>
          <pc:sldMk cId="2048515944" sldId="569"/>
        </pc:sldMkLst>
      </pc:sldChg>
      <pc:sldChg chg="modNotesTx">
        <pc:chgData name="Mitchell Wand" userId="de9b44c55c049659" providerId="LiveId" clId="{DE53FED7-A251-4A96-B57E-6488EAC94422}" dt="2023-01-29T16:08:49.273" v="5663" actId="20577"/>
        <pc:sldMkLst>
          <pc:docMk/>
          <pc:sldMk cId="3950482360" sldId="570"/>
        </pc:sldMkLst>
      </pc:sldChg>
      <pc:sldChg chg="del">
        <pc:chgData name="Mitchell Wand" userId="de9b44c55c049659" providerId="LiveId" clId="{DE53FED7-A251-4A96-B57E-6488EAC94422}" dt="2023-01-29T16:25:34.637" v="5919" actId="2696"/>
        <pc:sldMkLst>
          <pc:docMk/>
          <pc:sldMk cId="2778622468" sldId="572"/>
        </pc:sldMkLst>
      </pc:sldChg>
      <pc:sldChg chg="del">
        <pc:chgData name="Mitchell Wand" userId="de9b44c55c049659" providerId="LiveId" clId="{DE53FED7-A251-4A96-B57E-6488EAC94422}" dt="2023-01-31T01:16:41.483" v="11098" actId="18676"/>
        <pc:sldMkLst>
          <pc:docMk/>
          <pc:sldMk cId="2537018364" sldId="573"/>
        </pc:sldMkLst>
      </pc:sldChg>
      <pc:sldChg chg="del">
        <pc:chgData name="Mitchell Wand" userId="de9b44c55c049659" providerId="LiveId" clId="{DE53FED7-A251-4A96-B57E-6488EAC94422}" dt="2023-01-31T01:16:41.483" v="11098" actId="18676"/>
        <pc:sldMkLst>
          <pc:docMk/>
          <pc:sldMk cId="1101531505" sldId="574"/>
        </pc:sldMkLst>
      </pc:sldChg>
      <pc:sldChg chg="del">
        <pc:chgData name="Mitchell Wand" userId="de9b44c55c049659" providerId="LiveId" clId="{DE53FED7-A251-4A96-B57E-6488EAC94422}" dt="2023-01-31T01:16:41.483" v="11098" actId="18676"/>
        <pc:sldMkLst>
          <pc:docMk/>
          <pc:sldMk cId="951360341" sldId="575"/>
        </pc:sldMkLst>
      </pc:sldChg>
      <pc:sldChg chg="del ord">
        <pc:chgData name="Mitchell Wand" userId="de9b44c55c049659" providerId="LiveId" clId="{DE53FED7-A251-4A96-B57E-6488EAC94422}" dt="2023-01-29T16:28:10.396" v="5984" actId="2696"/>
        <pc:sldMkLst>
          <pc:docMk/>
          <pc:sldMk cId="1205215432" sldId="576"/>
        </pc:sldMkLst>
      </pc:sldChg>
      <pc:sldChg chg="delSp modSp mod modNotesTx">
        <pc:chgData name="Mitchell Wand" userId="de9b44c55c049659" providerId="LiveId" clId="{DE53FED7-A251-4A96-B57E-6488EAC94422}" dt="2023-01-29T16:27:08.373" v="5981" actId="6549"/>
        <pc:sldMkLst>
          <pc:docMk/>
          <pc:sldMk cId="2024362867" sldId="577"/>
        </pc:sldMkLst>
        <pc:spChg chg="del">
          <ac:chgData name="Mitchell Wand" userId="de9b44c55c049659" providerId="LiveId" clId="{DE53FED7-A251-4A96-B57E-6488EAC94422}" dt="2023-01-29T16:26:03.656" v="5922" actId="478"/>
          <ac:spMkLst>
            <pc:docMk/>
            <pc:sldMk cId="2024362867" sldId="577"/>
            <ac:spMk id="2" creationId="{00198FAB-5AFB-8BDF-FEA8-EDAA585AA6EB}"/>
          </ac:spMkLst>
        </pc:spChg>
        <pc:spChg chg="mod">
          <ac:chgData name="Mitchell Wand" userId="de9b44c55c049659" providerId="LiveId" clId="{DE53FED7-A251-4A96-B57E-6488EAC94422}" dt="2023-01-29T16:26:56.211" v="5980" actId="20577"/>
          <ac:spMkLst>
            <pc:docMk/>
            <pc:sldMk cId="2024362867" sldId="577"/>
            <ac:spMk id="628" creationId="{00000000-0000-0000-0000-000000000000}"/>
          </ac:spMkLst>
        </pc:spChg>
      </pc:sldChg>
      <pc:sldChg chg="modNotesTx">
        <pc:chgData name="Mitchell Wand" userId="de9b44c55c049659" providerId="LiveId" clId="{DE53FED7-A251-4A96-B57E-6488EAC94422}" dt="2023-01-29T16:27:37.334" v="5983" actId="20577"/>
        <pc:sldMkLst>
          <pc:docMk/>
          <pc:sldMk cId="177380639" sldId="578"/>
        </pc:sldMkLst>
      </pc:sldChg>
      <pc:sldChg chg="modSp mod modNotesTx">
        <pc:chgData name="Mitchell Wand" userId="de9b44c55c049659" providerId="LiveId" clId="{DE53FED7-A251-4A96-B57E-6488EAC94422}" dt="2023-01-29T16:43:18.900" v="7052" actId="20577"/>
        <pc:sldMkLst>
          <pc:docMk/>
          <pc:sldMk cId="475403491" sldId="579"/>
        </pc:sldMkLst>
        <pc:spChg chg="mod">
          <ac:chgData name="Mitchell Wand" userId="de9b44c55c049659" providerId="LiveId" clId="{DE53FED7-A251-4A96-B57E-6488EAC94422}" dt="2023-01-29T16:43:18.900" v="7052" actId="20577"/>
          <ac:spMkLst>
            <pc:docMk/>
            <pc:sldMk cId="475403491" sldId="579"/>
            <ac:spMk id="751" creationId="{00000000-0000-0000-0000-000000000000}"/>
          </ac:spMkLst>
        </pc:spChg>
        <pc:spChg chg="mod">
          <ac:chgData name="Mitchell Wand" userId="de9b44c55c049659" providerId="LiveId" clId="{DE53FED7-A251-4A96-B57E-6488EAC94422}" dt="2023-01-29T16:35:46.472" v="6175" actId="20577"/>
          <ac:spMkLst>
            <pc:docMk/>
            <pc:sldMk cId="475403491" sldId="579"/>
            <ac:spMk id="752" creationId="{00000000-0000-0000-0000-000000000000}"/>
          </ac:spMkLst>
        </pc:spChg>
      </pc:sldChg>
      <pc:sldChg chg="ord">
        <pc:chgData name="Mitchell Wand" userId="de9b44c55c049659" providerId="LiveId" clId="{DE53FED7-A251-4A96-B57E-6488EAC94422}" dt="2023-01-29T16:34:17.965" v="6127"/>
        <pc:sldMkLst>
          <pc:docMk/>
          <pc:sldMk cId="3562242529" sldId="580"/>
        </pc:sldMkLst>
      </pc:sldChg>
      <pc:sldChg chg="modNotesTx">
        <pc:chgData name="Mitchell Wand" userId="de9b44c55c049659" providerId="LiveId" clId="{DE53FED7-A251-4A96-B57E-6488EAC94422}" dt="2023-01-29T16:45:14.689" v="7220" actId="20577"/>
        <pc:sldMkLst>
          <pc:docMk/>
          <pc:sldMk cId="39293851" sldId="581"/>
        </pc:sldMkLst>
      </pc:sldChg>
      <pc:sldChg chg="del">
        <pc:chgData name="Mitchell Wand" userId="de9b44c55c049659" providerId="LiveId" clId="{DE53FED7-A251-4A96-B57E-6488EAC94422}" dt="2023-01-31T01:16:41.483" v="11098" actId="18676"/>
        <pc:sldMkLst>
          <pc:docMk/>
          <pc:sldMk cId="0" sldId="582"/>
        </pc:sldMkLst>
      </pc:sldChg>
      <pc:sldChg chg="del">
        <pc:chgData name="Mitchell Wand" userId="de9b44c55c049659" providerId="LiveId" clId="{DE53FED7-A251-4A96-B57E-6488EAC94422}" dt="2023-01-31T01:13:19.168" v="11080" actId="2696"/>
        <pc:sldMkLst>
          <pc:docMk/>
          <pc:sldMk cId="0" sldId="583"/>
        </pc:sldMkLst>
      </pc:sldChg>
      <pc:sldChg chg="modSp add del mod modClrScheme chgLayout">
        <pc:chgData name="Mitchell Wand" userId="de9b44c55c049659" providerId="LiveId" clId="{DE53FED7-A251-4A96-B57E-6488EAC94422}" dt="2023-01-31T02:17:26.921" v="11298" actId="2696"/>
        <pc:sldMkLst>
          <pc:docMk/>
          <pc:sldMk cId="1175850334" sldId="583"/>
        </pc:sldMkLst>
        <pc:spChg chg="mod ord">
          <ac:chgData name="Mitchell Wand" userId="de9b44c55c049659" providerId="LiveId" clId="{DE53FED7-A251-4A96-B57E-6488EAC94422}" dt="2023-01-31T02:16:00.798" v="11146" actId="255"/>
          <ac:spMkLst>
            <pc:docMk/>
            <pc:sldMk cId="1175850334" sldId="583"/>
            <ac:spMk id="797" creationId="{00000000-0000-0000-0000-000000000000}"/>
          </ac:spMkLst>
        </pc:spChg>
        <pc:spChg chg="mod ord">
          <ac:chgData name="Mitchell Wand" userId="de9b44c55c049659" providerId="LiveId" clId="{DE53FED7-A251-4A96-B57E-6488EAC94422}" dt="2023-01-31T02:15:10.902" v="11133" actId="700"/>
          <ac:spMkLst>
            <pc:docMk/>
            <pc:sldMk cId="1175850334" sldId="583"/>
            <ac:spMk id="798" creationId="{00000000-0000-0000-0000-000000000000}"/>
          </ac:spMkLst>
        </pc:spChg>
      </pc:sldChg>
      <pc:sldChg chg="del">
        <pc:chgData name="Mitchell Wand" userId="de9b44c55c049659" providerId="LiveId" clId="{DE53FED7-A251-4A96-B57E-6488EAC94422}" dt="2023-01-31T01:13:19.168" v="11080" actId="2696"/>
        <pc:sldMkLst>
          <pc:docMk/>
          <pc:sldMk cId="1152140800" sldId="584"/>
        </pc:sldMkLst>
        <pc:spChg chg="mod ord">
          <ac:chgData name="Mitchell Wand" userId="de9b44c55c049659" providerId="LiveId" clId="{DE53FED7-A251-4A96-B57E-6488EAC94422}" dt="2023-01-31T01:14:29.017" v="11085" actId="700"/>
          <ac:spMkLst>
            <pc:docMk/>
            <pc:sldMk cId="1152140800" sldId="584"/>
            <ac:spMk id="800" creationId="{00000000-0000-0000-0000-000000000000}"/>
          </ac:spMkLst>
        </pc:spChg>
        <pc:spChg chg="mod ord">
          <ac:chgData name="Mitchell Wand" userId="de9b44c55c049659" providerId="LiveId" clId="{DE53FED7-A251-4A96-B57E-6488EAC94422}" dt="2023-01-31T01:14:29.017" v="11085" actId="700"/>
          <ac:spMkLst>
            <pc:docMk/>
            <pc:sldMk cId="1152140800" sldId="584"/>
            <ac:spMk id="801" creationId="{00000000-0000-0000-0000-000000000000}"/>
          </ac:spMkLst>
        </pc:spChg>
      </pc:sldChg>
      <pc:sldChg chg="modSp add mod modClrScheme chgLayout">
        <pc:chgData name="Mitchell Wand" userId="de9b44c55c049659" providerId="LiveId" clId="{DE53FED7-A251-4A96-B57E-6488EAC94422}" dt="2023-01-31T01:14:36.226" v="11086" actId="700"/>
        <pc:sldMkLst>
          <pc:docMk/>
          <pc:sldMk cId="236422256" sldId="585"/>
        </pc:sldMkLst>
        <pc:spChg chg="mod ord">
          <ac:chgData name="Mitchell Wand" userId="de9b44c55c049659" providerId="LiveId" clId="{DE53FED7-A251-4A96-B57E-6488EAC94422}" dt="2023-01-31T01:14:36.226" v="11086" actId="700"/>
          <ac:spMkLst>
            <pc:docMk/>
            <pc:sldMk cId="236422256" sldId="585"/>
            <ac:spMk id="2" creationId="{95498284-E3AE-998A-1838-52801FBAE831}"/>
          </ac:spMkLst>
        </pc:spChg>
        <pc:spChg chg="mod ord">
          <ac:chgData name="Mitchell Wand" userId="de9b44c55c049659" providerId="LiveId" clId="{DE53FED7-A251-4A96-B57E-6488EAC94422}" dt="2023-01-31T01:14:36.226" v="11086" actId="700"/>
          <ac:spMkLst>
            <pc:docMk/>
            <pc:sldMk cId="236422256" sldId="585"/>
            <ac:spMk id="3" creationId="{C8035762-BBCF-DC22-CA23-F5164944FDBA}"/>
          </ac:spMkLst>
        </pc:spChg>
      </pc:sldChg>
      <pc:sldChg chg="del">
        <pc:chgData name="Mitchell Wand" userId="de9b44c55c049659" providerId="LiveId" clId="{DE53FED7-A251-4A96-B57E-6488EAC94422}" dt="2023-01-31T01:13:19.168" v="11080" actId="2696"/>
        <pc:sldMkLst>
          <pc:docMk/>
          <pc:sldMk cId="2591523598" sldId="585"/>
        </pc:sldMkLst>
      </pc:sldChg>
      <pc:sldChg chg="del">
        <pc:chgData name="Mitchell Wand" userId="de9b44c55c049659" providerId="LiveId" clId="{DE53FED7-A251-4A96-B57E-6488EAC94422}" dt="2023-01-31T01:13:19.168" v="11080" actId="2696"/>
        <pc:sldMkLst>
          <pc:docMk/>
          <pc:sldMk cId="0" sldId="586"/>
        </pc:sldMkLst>
      </pc:sldChg>
      <pc:sldChg chg="delSp modSp add del mod modClrScheme chgLayout">
        <pc:chgData name="Mitchell Wand" userId="de9b44c55c049659" providerId="LiveId" clId="{DE53FED7-A251-4A96-B57E-6488EAC94422}" dt="2023-01-31T02:32:58.190" v="11508" actId="2696"/>
        <pc:sldMkLst>
          <pc:docMk/>
          <pc:sldMk cId="265874525" sldId="586"/>
        </pc:sldMkLst>
        <pc:spChg chg="mod ord">
          <ac:chgData name="Mitchell Wand" userId="de9b44c55c049659" providerId="LiveId" clId="{DE53FED7-A251-4A96-B57E-6488EAC94422}" dt="2023-01-31T02:18:11.763" v="11322" actId="700"/>
          <ac:spMkLst>
            <pc:docMk/>
            <pc:sldMk cId="265874525" sldId="586"/>
            <ac:spMk id="850" creationId="{00000000-0000-0000-0000-000000000000}"/>
          </ac:spMkLst>
        </pc:spChg>
        <pc:spChg chg="del mod ord">
          <ac:chgData name="Mitchell Wand" userId="de9b44c55c049659" providerId="LiveId" clId="{DE53FED7-A251-4A96-B57E-6488EAC94422}" dt="2023-01-31T01:14:43.920" v="11087" actId="700"/>
          <ac:spMkLst>
            <pc:docMk/>
            <pc:sldMk cId="265874525" sldId="586"/>
            <ac:spMk id="851" creationId="{00000000-0000-0000-0000-000000000000}"/>
          </ac:spMkLst>
        </pc:spChg>
        <pc:spChg chg="mod ord">
          <ac:chgData name="Mitchell Wand" userId="de9b44c55c049659" providerId="LiveId" clId="{DE53FED7-A251-4A96-B57E-6488EAC94422}" dt="2023-01-31T02:18:11.763" v="11322" actId="700"/>
          <ac:spMkLst>
            <pc:docMk/>
            <pc:sldMk cId="265874525" sldId="586"/>
            <ac:spMk id="852" creationId="{00000000-0000-0000-0000-000000000000}"/>
          </ac:spMkLst>
        </pc:spChg>
      </pc:sldChg>
      <pc:sldChg chg="del">
        <pc:chgData name="Mitchell Wand" userId="de9b44c55c049659" providerId="LiveId" clId="{DE53FED7-A251-4A96-B57E-6488EAC94422}" dt="2023-01-31T01:13:19.168" v="11080" actId="2696"/>
        <pc:sldMkLst>
          <pc:docMk/>
          <pc:sldMk cId="0" sldId="587"/>
        </pc:sldMkLst>
      </pc:sldChg>
      <pc:sldChg chg="modSp add del mod modClrScheme chgLayout">
        <pc:chgData name="Mitchell Wand" userId="de9b44c55c049659" providerId="LiveId" clId="{DE53FED7-A251-4A96-B57E-6488EAC94422}" dt="2023-01-31T02:33:57.484" v="11510" actId="2696"/>
        <pc:sldMkLst>
          <pc:docMk/>
          <pc:sldMk cId="1628331378" sldId="587"/>
        </pc:sldMkLst>
        <pc:spChg chg="mod ord">
          <ac:chgData name="Mitchell Wand" userId="de9b44c55c049659" providerId="LiveId" clId="{DE53FED7-A251-4A96-B57E-6488EAC94422}" dt="2023-01-31T02:14:54.358" v="11104" actId="27636"/>
          <ac:spMkLst>
            <pc:docMk/>
            <pc:sldMk cId="1628331378" sldId="587"/>
            <ac:spMk id="860" creationId="{00000000-0000-0000-0000-000000000000}"/>
          </ac:spMkLst>
        </pc:spChg>
        <pc:spChg chg="mod ord">
          <ac:chgData name="Mitchell Wand" userId="de9b44c55c049659" providerId="LiveId" clId="{DE53FED7-A251-4A96-B57E-6488EAC94422}" dt="2023-01-31T01:14:49.644" v="11088" actId="700"/>
          <ac:spMkLst>
            <pc:docMk/>
            <pc:sldMk cId="1628331378" sldId="587"/>
            <ac:spMk id="861" creationId="{00000000-0000-0000-0000-000000000000}"/>
          </ac:spMkLst>
        </pc:spChg>
      </pc:sldChg>
      <pc:sldChg chg="del">
        <pc:chgData name="Mitchell Wand" userId="de9b44c55c049659" providerId="LiveId" clId="{DE53FED7-A251-4A96-B57E-6488EAC94422}" dt="2023-01-31T13:05:28.715" v="12712" actId="2696"/>
        <pc:sldMkLst>
          <pc:docMk/>
          <pc:sldMk cId="3091504582" sldId="588"/>
        </pc:sldMkLst>
        <pc:spChg chg="mod ord">
          <ac:chgData name="Mitchell Wand" userId="de9b44c55c049659" providerId="LiveId" clId="{DE53FED7-A251-4A96-B57E-6488EAC94422}" dt="2023-01-31T02:34:17.485" v="11512" actId="700"/>
          <ac:spMkLst>
            <pc:docMk/>
            <pc:sldMk cId="3091504582" sldId="588"/>
            <ac:spMk id="863" creationId="{00000000-0000-0000-0000-000000000000}"/>
          </ac:spMkLst>
        </pc:spChg>
        <pc:spChg chg="mod ord">
          <ac:chgData name="Mitchell Wand" userId="de9b44c55c049659" providerId="LiveId" clId="{DE53FED7-A251-4A96-B57E-6488EAC94422}" dt="2023-01-31T02:34:17.485" v="11512" actId="700"/>
          <ac:spMkLst>
            <pc:docMk/>
            <pc:sldMk cId="3091504582" sldId="588"/>
            <ac:spMk id="864" creationId="{00000000-0000-0000-0000-000000000000}"/>
          </ac:spMkLst>
        </pc:spChg>
      </pc:sldChg>
      <pc:sldChg chg="del">
        <pc:chgData name="Mitchell Wand" userId="de9b44c55c049659" providerId="LiveId" clId="{DE53FED7-A251-4A96-B57E-6488EAC94422}" dt="2023-01-31T01:13:19.168" v="11080" actId="2696"/>
        <pc:sldMkLst>
          <pc:docMk/>
          <pc:sldMk cId="503925045" sldId="589"/>
        </pc:sldMkLst>
        <pc:spChg chg="mod ord">
          <ac:chgData name="Mitchell Wand" userId="de9b44c55c049659" providerId="LiveId" clId="{DE53FED7-A251-4A96-B57E-6488EAC94422}" dt="2023-01-31T02:56:57.440" v="12493" actId="20577"/>
          <ac:spMkLst>
            <pc:docMk/>
            <pc:sldMk cId="503925045" sldId="589"/>
            <ac:spMk id="866" creationId="{00000000-0000-0000-0000-000000000000}"/>
          </ac:spMkLst>
        </pc:spChg>
        <pc:spChg chg="mod ord">
          <ac:chgData name="Mitchell Wand" userId="de9b44c55c049659" providerId="LiveId" clId="{DE53FED7-A251-4A96-B57E-6488EAC94422}" dt="2023-01-31T02:57:27.182" v="12495" actId="1076"/>
          <ac:spMkLst>
            <pc:docMk/>
            <pc:sldMk cId="503925045" sldId="589"/>
            <ac:spMk id="867" creationId="{00000000-0000-0000-0000-000000000000}"/>
          </ac:spMkLst>
        </pc:spChg>
      </pc:sldChg>
      <pc:sldChg chg="del">
        <pc:chgData name="Mitchell Wand" userId="de9b44c55c049659" providerId="LiveId" clId="{DE53FED7-A251-4A96-B57E-6488EAC94422}" dt="2023-01-31T01:13:19.168" v="11080" actId="2696"/>
        <pc:sldMkLst>
          <pc:docMk/>
          <pc:sldMk cId="2028132439" sldId="590"/>
        </pc:sldMkLst>
        <pc:spChg chg="add mod ord">
          <ac:chgData name="Mitchell Wand" userId="de9b44c55c049659" providerId="LiveId" clId="{DE53FED7-A251-4A96-B57E-6488EAC94422}" dt="2023-01-31T01:15:12.371" v="11091" actId="700"/>
          <ac:spMkLst>
            <pc:docMk/>
            <pc:sldMk cId="2028132439" sldId="590"/>
            <ac:spMk id="2" creationId="{BBD2F3CB-6D1B-066F-4CFD-7233CC248898}"/>
          </ac:spMkLst>
        </pc:spChg>
        <pc:spChg chg="mod ord">
          <ac:chgData name="Mitchell Wand" userId="de9b44c55c049659" providerId="LiveId" clId="{DE53FED7-A251-4A96-B57E-6488EAC94422}" dt="2023-01-31T02:57:55.383" v="12497" actId="27636"/>
          <ac:spMkLst>
            <pc:docMk/>
            <pc:sldMk cId="2028132439" sldId="590"/>
            <ac:spMk id="869" creationId="{00000000-0000-0000-0000-000000000000}"/>
          </ac:spMkLst>
        </pc:spChg>
        <pc:spChg chg="mod">
          <ac:chgData name="Mitchell Wand" userId="de9b44c55c049659" providerId="LiveId" clId="{DE53FED7-A251-4A96-B57E-6488EAC94422}" dt="2023-01-31T02:58:17.366" v="12511" actId="20577"/>
          <ac:spMkLst>
            <pc:docMk/>
            <pc:sldMk cId="2028132439" sldId="590"/>
            <ac:spMk id="870" creationId="{00000000-0000-0000-0000-000000000000}"/>
          </ac:spMkLst>
        </pc:spChg>
      </pc:sldChg>
      <pc:sldChg chg="delSp modSp del mod modNotesTx">
        <pc:chgData name="Mitchell Wand" userId="de9b44c55c049659" providerId="LiveId" clId="{DE53FED7-A251-4A96-B57E-6488EAC94422}" dt="2023-01-31T16:48:02.147" v="12964" actId="6549"/>
        <pc:sldMkLst>
          <pc:docMk/>
          <pc:sldMk cId="1640455625" sldId="591"/>
        </pc:sldMkLst>
        <pc:spChg chg="mod">
          <ac:chgData name="Mitchell Wand" userId="de9b44c55c049659" providerId="LiveId" clId="{DE53FED7-A251-4A96-B57E-6488EAC94422}" dt="2023-01-31T16:45:09.333" v="12793" actId="20577"/>
          <ac:spMkLst>
            <pc:docMk/>
            <pc:sldMk cId="1640455625" sldId="591"/>
            <ac:spMk id="878" creationId="{00000000-0000-0000-0000-000000000000}"/>
          </ac:spMkLst>
        </pc:spChg>
        <pc:spChg chg="del mod ord">
          <ac:chgData name="Mitchell Wand" userId="de9b44c55c049659" providerId="LiveId" clId="{DE53FED7-A251-4A96-B57E-6488EAC94422}" dt="2023-01-31T01:15:19.103" v="11092" actId="700"/>
          <ac:spMkLst>
            <pc:docMk/>
            <pc:sldMk cId="1640455625" sldId="591"/>
            <ac:spMk id="879" creationId="{00000000-0000-0000-0000-000000000000}"/>
          </ac:spMkLst>
        </pc:spChg>
        <pc:spChg chg="mod ord">
          <ac:chgData name="Mitchell Wand" userId="de9b44c55c049659" providerId="LiveId" clId="{DE53FED7-A251-4A96-B57E-6488EAC94422}" dt="2023-01-31T01:15:19.103" v="11092" actId="700"/>
          <ac:spMkLst>
            <pc:docMk/>
            <pc:sldMk cId="1640455625" sldId="591"/>
            <ac:spMk id="880" creationId="{00000000-0000-0000-0000-000000000000}"/>
          </ac:spMkLst>
        </pc:spChg>
        <pc:spChg chg="del">
          <ac:chgData name="Mitchell Wand" userId="de9b44c55c049659" providerId="LiveId" clId="{DE53FED7-A251-4A96-B57E-6488EAC94422}" dt="2023-01-31T16:47:50.819" v="12963" actId="478"/>
          <ac:spMkLst>
            <pc:docMk/>
            <pc:sldMk cId="1640455625" sldId="591"/>
            <ac:spMk id="881" creationId="{00000000-0000-0000-0000-000000000000}"/>
          </ac:spMkLst>
        </pc:spChg>
      </pc:sldChg>
      <pc:sldChg chg="addSp modSp add mod modClrScheme chgLayout">
        <pc:chgData name="Mitchell Wand" userId="de9b44c55c049659" providerId="LiveId" clId="{DE53FED7-A251-4A96-B57E-6488EAC94422}" dt="2023-01-31T02:58:49.591" v="12513" actId="27636"/>
        <pc:sldMkLst>
          <pc:docMk/>
          <pc:sldMk cId="3707710800" sldId="592"/>
        </pc:sldMkLst>
        <pc:spChg chg="add mod ord">
          <ac:chgData name="Mitchell Wand" userId="de9b44c55c049659" providerId="LiveId" clId="{DE53FED7-A251-4A96-B57E-6488EAC94422}" dt="2023-01-31T01:15:25.024" v="11093" actId="700"/>
          <ac:spMkLst>
            <pc:docMk/>
            <pc:sldMk cId="3707710800" sldId="592"/>
            <ac:spMk id="2" creationId="{E9E15149-5698-0C3C-CE79-22DE914256C3}"/>
          </ac:spMkLst>
        </pc:spChg>
        <pc:spChg chg="mod ord">
          <ac:chgData name="Mitchell Wand" userId="de9b44c55c049659" providerId="LiveId" clId="{DE53FED7-A251-4A96-B57E-6488EAC94422}" dt="2023-01-31T02:58:49.591" v="12513" actId="27636"/>
          <ac:spMkLst>
            <pc:docMk/>
            <pc:sldMk cId="3707710800" sldId="592"/>
            <ac:spMk id="885"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87" creationId="{00000000-0000-0000-0000-000000000000}"/>
          </ac:spMkLst>
        </pc:spChg>
        <pc:spChg chg="del">
          <ac:chgData name="Mitchell Wand" userId="de9b44c55c049659" providerId="LiveId" clId="{DE53FED7-A251-4A96-B57E-6488EAC94422}" dt="2023-01-31T17:02:34.910" v="13293" actId="478"/>
          <ac:spMkLst>
            <pc:docMk/>
            <pc:sldMk cId="3707710800" sldId="592"/>
            <ac:spMk id="888" creationId="{00000000-0000-0000-0000-000000000000}"/>
          </ac:spMkLst>
        </pc:spChg>
        <pc:spChg chg="del">
          <ac:chgData name="Mitchell Wand" userId="de9b44c55c049659" providerId="LiveId" clId="{DE53FED7-A251-4A96-B57E-6488EAC94422}" dt="2023-01-31T17:02:36.581" v="13294" actId="478"/>
          <ac:spMkLst>
            <pc:docMk/>
            <pc:sldMk cId="3707710800" sldId="592"/>
            <ac:spMk id="889" creationId="{00000000-0000-0000-0000-000000000000}"/>
          </ac:spMkLst>
        </pc:spChg>
        <pc:spChg chg="del">
          <ac:chgData name="Mitchell Wand" userId="de9b44c55c049659" providerId="LiveId" clId="{DE53FED7-A251-4A96-B57E-6488EAC94422}" dt="2023-01-31T17:02:38.330" v="13295" actId="478"/>
          <ac:spMkLst>
            <pc:docMk/>
            <pc:sldMk cId="3707710800" sldId="592"/>
            <ac:spMk id="890"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1"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2"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3"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4"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5"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6" creationId="{00000000-0000-0000-0000-000000000000}"/>
          </ac:spMkLst>
        </pc:spChg>
        <pc:grpChg chg="add del mod">
          <ac:chgData name="Mitchell Wand" userId="de9b44c55c049659" providerId="LiveId" clId="{DE53FED7-A251-4A96-B57E-6488EAC94422}" dt="2023-01-31T17:09:37.707" v="13467" actId="165"/>
          <ac:grpSpMkLst>
            <pc:docMk/>
            <pc:sldMk cId="3707710800" sldId="592"/>
            <ac:grpSpMk id="3" creationId="{9D0EEF25-E2DA-EB80-4BEC-8754E699A195}"/>
          </ac:grpSpMkLst>
        </pc:grpChg>
        <pc:grpChg chg="add mod">
          <ac:chgData name="Mitchell Wand" userId="de9b44c55c049659" providerId="LiveId" clId="{DE53FED7-A251-4A96-B57E-6488EAC94422}" dt="2023-01-31T17:09:40.762" v="13468" actId="164"/>
          <ac:grpSpMkLst>
            <pc:docMk/>
            <pc:sldMk cId="3707710800" sldId="592"/>
            <ac:grpSpMk id="4" creationId="{B7B073CD-4BFC-A236-C66D-397118F374C2}"/>
          </ac:grpSpMkLst>
        </pc:grpChg>
        <pc:picChg chg="del">
          <ac:chgData name="Mitchell Wand" userId="de9b44c55c049659" providerId="LiveId" clId="{DE53FED7-A251-4A96-B57E-6488EAC94422}" dt="2023-01-31T17:02:40.638" v="13296" actId="478"/>
          <ac:picMkLst>
            <pc:docMk/>
            <pc:sldMk cId="3707710800" sldId="592"/>
            <ac:picMk id="886" creationId="{00000000-0000-0000-0000-000000000000}"/>
          </ac:picMkLst>
        </pc:picChg>
      </pc:sldChg>
      <pc:sldChg chg="del">
        <pc:chgData name="Mitchell Wand" userId="de9b44c55c049659" providerId="LiveId" clId="{DE53FED7-A251-4A96-B57E-6488EAC94422}" dt="2023-01-31T01:13:19.168" v="11080" actId="2696"/>
        <pc:sldMkLst>
          <pc:docMk/>
          <pc:sldMk cId="2329337416" sldId="593"/>
        </pc:sldMkLst>
      </pc:sldChg>
      <pc:sldChg chg="addSp modSp add del mod modClrScheme chgLayout">
        <pc:chgData name="Mitchell Wand" userId="de9b44c55c049659" providerId="LiveId" clId="{DE53FED7-A251-4A96-B57E-6488EAC94422}" dt="2023-01-31T02:59:31.770" v="12514" actId="2696"/>
        <pc:sldMkLst>
          <pc:docMk/>
          <pc:sldMk cId="3129012190" sldId="593"/>
        </pc:sldMkLst>
        <pc:spChg chg="add mod ord">
          <ac:chgData name="Mitchell Wand" userId="de9b44c55c049659" providerId="LiveId" clId="{DE53FED7-A251-4A96-B57E-6488EAC94422}" dt="2023-01-31T01:15:29.214" v="11094" actId="700"/>
          <ac:spMkLst>
            <pc:docMk/>
            <pc:sldMk cId="3129012190" sldId="593"/>
            <ac:spMk id="2" creationId="{DA09D11D-6F62-C017-F731-9493DB08D5C8}"/>
          </ac:spMkLst>
        </pc:spChg>
        <pc:spChg chg="mod ord">
          <ac:chgData name="Mitchell Wand" userId="de9b44c55c049659" providerId="LiveId" clId="{DE53FED7-A251-4A96-B57E-6488EAC94422}" dt="2023-01-31T01:15:29.214" v="11094" actId="700"/>
          <ac:spMkLst>
            <pc:docMk/>
            <pc:sldMk cId="3129012190" sldId="593"/>
            <ac:spMk id="885" creationId="{00000000-0000-0000-0000-000000000000}"/>
          </ac:spMkLst>
        </pc:spChg>
      </pc:sldChg>
      <pc:sldChg chg="del">
        <pc:chgData name="Mitchell Wand" userId="de9b44c55c049659" providerId="LiveId" clId="{DE53FED7-A251-4A96-B57E-6488EAC94422}" dt="2023-01-31T01:13:19.168" v="11080" actId="2696"/>
        <pc:sldMkLst>
          <pc:docMk/>
          <pc:sldMk cId="2447365172" sldId="594"/>
        </pc:sldMkLst>
        <pc:spChg chg="mod ord">
          <ac:chgData name="Mitchell Wand" userId="de9b44c55c049659" providerId="LiveId" clId="{DE53FED7-A251-4A96-B57E-6488EAC94422}" dt="2023-01-31T02:59:44.639" v="12516" actId="27636"/>
          <ac:spMkLst>
            <pc:docMk/>
            <pc:sldMk cId="2447365172" sldId="594"/>
            <ac:spMk id="900" creationId="{00000000-0000-0000-0000-000000000000}"/>
          </ac:spMkLst>
        </pc:spChg>
        <pc:spChg chg="del mod ord">
          <ac:chgData name="Mitchell Wand" userId="de9b44c55c049659" providerId="LiveId" clId="{DE53FED7-A251-4A96-B57E-6488EAC94422}" dt="2023-01-31T01:15:36.230" v="11095" actId="700"/>
          <ac:spMkLst>
            <pc:docMk/>
            <pc:sldMk cId="2447365172" sldId="594"/>
            <ac:spMk id="901" creationId="{00000000-0000-0000-0000-000000000000}"/>
          </ac:spMkLst>
        </pc:spChg>
        <pc:spChg chg="mod ord">
          <ac:chgData name="Mitchell Wand" userId="de9b44c55c049659" providerId="LiveId" clId="{DE53FED7-A251-4A96-B57E-6488EAC94422}" dt="2023-01-31T02:14:54.377" v="11106" actId="27636"/>
          <ac:spMkLst>
            <pc:docMk/>
            <pc:sldMk cId="2447365172" sldId="594"/>
            <ac:spMk id="902" creationId="{00000000-0000-0000-0000-000000000000}"/>
          </ac:spMkLst>
        </pc:spChg>
      </pc:sldChg>
      <pc:sldChg chg="addSp delSp modSp add mod modClrScheme chgLayout">
        <pc:chgData name="Mitchell Wand" userId="de9b44c55c049659" providerId="LiveId" clId="{DE53FED7-A251-4A96-B57E-6488EAC94422}" dt="2023-01-31T01:15:41.971" v="11096" actId="700"/>
        <pc:sldMkLst>
          <pc:docMk/>
          <pc:sldMk cId="3302229861" sldId="595"/>
        </pc:sldMkLst>
        <pc:spChg chg="add mod ord">
          <ac:chgData name="Mitchell Wand" userId="de9b44c55c049659" providerId="LiveId" clId="{DE53FED7-A251-4A96-B57E-6488EAC94422}" dt="2023-01-31T01:15:41.971" v="11096" actId="700"/>
          <ac:spMkLst>
            <pc:docMk/>
            <pc:sldMk cId="3302229861" sldId="595"/>
            <ac:spMk id="2" creationId="{9642AE1A-8FD4-CA62-83D6-5AD8383A3562}"/>
          </ac:spMkLst>
        </pc:spChg>
        <pc:spChg chg="mod ord">
          <ac:chgData name="Mitchell Wand" userId="de9b44c55c049659" providerId="LiveId" clId="{DE53FED7-A251-4A96-B57E-6488EAC94422}" dt="2023-01-31T01:15:41.971" v="11096" actId="700"/>
          <ac:spMkLst>
            <pc:docMk/>
            <pc:sldMk cId="3302229861" sldId="595"/>
            <ac:spMk id="900" creationId="{00000000-0000-0000-0000-000000000000}"/>
          </ac:spMkLst>
        </pc:spChg>
        <pc:spChg chg="del mod ord">
          <ac:chgData name="Mitchell Wand" userId="de9b44c55c049659" providerId="LiveId" clId="{DE53FED7-A251-4A96-B57E-6488EAC94422}" dt="2023-01-31T01:15:41.971" v="11096" actId="700"/>
          <ac:spMkLst>
            <pc:docMk/>
            <pc:sldMk cId="3302229861" sldId="595"/>
            <ac:spMk id="901" creationId="{00000000-0000-0000-0000-000000000000}"/>
          </ac:spMkLst>
        </pc:spChg>
      </pc:sldChg>
      <pc:sldChg chg="del">
        <pc:chgData name="Mitchell Wand" userId="de9b44c55c049659" providerId="LiveId" clId="{DE53FED7-A251-4A96-B57E-6488EAC94422}" dt="2023-01-31T01:16:41.483" v="11098" actId="18676"/>
        <pc:sldMkLst>
          <pc:docMk/>
          <pc:sldMk cId="0" sldId="596"/>
        </pc:sldMkLst>
      </pc:sldChg>
      <pc:sldChg chg="del">
        <pc:chgData name="Mitchell Wand" userId="de9b44c55c049659" providerId="LiveId" clId="{DE53FED7-A251-4A96-B57E-6488EAC94422}" dt="2023-01-31T01:17:03.861" v="11099" actId="18676"/>
        <pc:sldMkLst>
          <pc:docMk/>
          <pc:sldMk cId="2566347789" sldId="597"/>
        </pc:sldMkLst>
      </pc:sldChg>
      <pc:sldChg chg="modSp mod">
        <pc:chgData name="Mitchell Wand" userId="de9b44c55c049659" providerId="LiveId" clId="{DE53FED7-A251-4A96-B57E-6488EAC94422}" dt="2023-01-28T20:37:31.013" v="24" actId="20577"/>
        <pc:sldMkLst>
          <pc:docMk/>
          <pc:sldMk cId="2404659137" sldId="599"/>
        </pc:sldMkLst>
        <pc:spChg chg="mod">
          <ac:chgData name="Mitchell Wand" userId="de9b44c55c049659" providerId="LiveId" clId="{DE53FED7-A251-4A96-B57E-6488EAC94422}" dt="2023-01-28T20:37:31.013" v="24" actId="20577"/>
          <ac:spMkLst>
            <pc:docMk/>
            <pc:sldMk cId="2404659137" sldId="599"/>
            <ac:spMk id="298" creationId="{00000000-0000-0000-0000-000000000000}"/>
          </ac:spMkLst>
        </pc:spChg>
      </pc:sldChg>
      <pc:sldChg chg="modNotesTx">
        <pc:chgData name="Mitchell Wand" userId="de9b44c55c049659" providerId="LiveId" clId="{DE53FED7-A251-4A96-B57E-6488EAC94422}" dt="2023-01-29T16:18:05.620" v="5860" actId="20577"/>
        <pc:sldMkLst>
          <pc:docMk/>
          <pc:sldMk cId="1388552057" sldId="600"/>
        </pc:sldMkLst>
      </pc:sldChg>
      <pc:sldChg chg="modSp mod">
        <pc:chgData name="Mitchell Wand" userId="de9b44c55c049659" providerId="LiveId" clId="{DE53FED7-A251-4A96-B57E-6488EAC94422}" dt="2023-01-28T20:36:49.661" v="20" actId="120"/>
        <pc:sldMkLst>
          <pc:docMk/>
          <pc:sldMk cId="2961792140" sldId="601"/>
        </pc:sldMkLst>
        <pc:spChg chg="mod">
          <ac:chgData name="Mitchell Wand" userId="de9b44c55c049659" providerId="LiveId" clId="{DE53FED7-A251-4A96-B57E-6488EAC94422}" dt="2023-01-28T20:36:45.243" v="19" actId="120"/>
          <ac:spMkLst>
            <pc:docMk/>
            <pc:sldMk cId="2961792140" sldId="601"/>
            <ac:spMk id="283" creationId="{00000000-0000-0000-0000-000000000000}"/>
          </ac:spMkLst>
        </pc:spChg>
        <pc:spChg chg="mod">
          <ac:chgData name="Mitchell Wand" userId="de9b44c55c049659" providerId="LiveId" clId="{DE53FED7-A251-4A96-B57E-6488EAC94422}" dt="2023-01-28T20:36:49.661" v="20" actId="120"/>
          <ac:spMkLst>
            <pc:docMk/>
            <pc:sldMk cId="2961792140" sldId="601"/>
            <ac:spMk id="284" creationId="{00000000-0000-0000-0000-000000000000}"/>
          </ac:spMkLst>
        </pc:spChg>
      </pc:sldChg>
      <pc:sldChg chg="modSp mod">
        <pc:chgData name="Mitchell Wand" userId="de9b44c55c049659" providerId="LiveId" clId="{DE53FED7-A251-4A96-B57E-6488EAC94422}" dt="2023-01-29T16:48:01.042" v="7297"/>
        <pc:sldMkLst>
          <pc:docMk/>
          <pc:sldMk cId="4266122814" sldId="603"/>
        </pc:sldMkLst>
        <pc:spChg chg="mod">
          <ac:chgData name="Mitchell Wand" userId="de9b44c55c049659" providerId="LiveId" clId="{DE53FED7-A251-4A96-B57E-6488EAC94422}" dt="2023-01-28T21:39:14.238" v="2781" actId="20577"/>
          <ac:spMkLst>
            <pc:docMk/>
            <pc:sldMk cId="4266122814" sldId="603"/>
            <ac:spMk id="2" creationId="{40765BC5-92E6-4F5A-B981-1C5EE975861B}"/>
          </ac:spMkLst>
        </pc:spChg>
        <pc:spChg chg="mod">
          <ac:chgData name="Mitchell Wand" userId="de9b44c55c049659" providerId="LiveId" clId="{DE53FED7-A251-4A96-B57E-6488EAC94422}" dt="2023-01-29T16:48:01.042" v="7297"/>
          <ac:spMkLst>
            <pc:docMk/>
            <pc:sldMk cId="4266122814" sldId="603"/>
            <ac:spMk id="3" creationId="{3B7BC06A-54D1-4D10-B536-9DF33B2C3997}"/>
          </ac:spMkLst>
        </pc:spChg>
      </pc:sldChg>
      <pc:sldChg chg="modNotesTx">
        <pc:chgData name="Mitchell Wand" userId="de9b44c55c049659" providerId="LiveId" clId="{DE53FED7-A251-4A96-B57E-6488EAC94422}" dt="2023-01-28T21:28:53.032" v="2288" actId="20577"/>
        <pc:sldMkLst>
          <pc:docMk/>
          <pc:sldMk cId="2060453442" sldId="607"/>
        </pc:sldMkLst>
      </pc:sldChg>
      <pc:sldChg chg="modSp mod chgLayout modNotesTx">
        <pc:chgData name="Mitchell Wand" userId="de9b44c55c049659" providerId="LiveId" clId="{DE53FED7-A251-4A96-B57E-6488EAC94422}" dt="2023-01-28T21:33:48.316" v="2474" actId="6549"/>
        <pc:sldMkLst>
          <pc:docMk/>
          <pc:sldMk cId="3634454551" sldId="613"/>
        </pc:sldMkLst>
        <pc:spChg chg="mod ord">
          <ac:chgData name="Mitchell Wand" userId="de9b44c55c049659" providerId="LiveId" clId="{DE53FED7-A251-4A96-B57E-6488EAC94422}" dt="2023-01-28T21:32:03.902" v="2360" actId="700"/>
          <ac:spMkLst>
            <pc:docMk/>
            <pc:sldMk cId="3634454551" sldId="613"/>
            <ac:spMk id="2" creationId="{62F0FB9E-42C9-C05A-1DD5-5D161640F3F8}"/>
          </ac:spMkLst>
        </pc:spChg>
        <pc:spChg chg="mod ord">
          <ac:chgData name="Mitchell Wand" userId="de9b44c55c049659" providerId="LiveId" clId="{DE53FED7-A251-4A96-B57E-6488EAC94422}" dt="2023-01-28T21:32:03.902" v="2360" actId="700"/>
          <ac:spMkLst>
            <pc:docMk/>
            <pc:sldMk cId="3634454551" sldId="613"/>
            <ac:spMk id="724" creationId="{00000000-0000-0000-0000-000000000000}"/>
          </ac:spMkLst>
        </pc:spChg>
      </pc:sldChg>
      <pc:sldChg chg="modSp mod">
        <pc:chgData name="Mitchell Wand" userId="de9b44c55c049659" providerId="LiveId" clId="{DE53FED7-A251-4A96-B57E-6488EAC94422}" dt="2023-01-28T21:34:00.867" v="2483" actId="6549"/>
        <pc:sldMkLst>
          <pc:docMk/>
          <pc:sldMk cId="1053242225" sldId="614"/>
        </pc:sldMkLst>
        <pc:spChg chg="mod">
          <ac:chgData name="Mitchell Wand" userId="de9b44c55c049659" providerId="LiveId" clId="{DE53FED7-A251-4A96-B57E-6488EAC94422}" dt="2023-01-28T21:34:00.867" v="2483" actId="6549"/>
          <ac:spMkLst>
            <pc:docMk/>
            <pc:sldMk cId="1053242225" sldId="614"/>
            <ac:spMk id="749" creationId="{00000000-0000-0000-0000-000000000000}"/>
          </ac:spMkLst>
        </pc:spChg>
      </pc:sldChg>
      <pc:sldChg chg="modNotesTx">
        <pc:chgData name="Mitchell Wand" userId="de9b44c55c049659" providerId="LiveId" clId="{DE53FED7-A251-4A96-B57E-6488EAC94422}" dt="2023-01-31T12:59:13.793" v="12614" actId="20577"/>
        <pc:sldMkLst>
          <pc:docMk/>
          <pc:sldMk cId="231453555" sldId="617"/>
        </pc:sldMkLst>
      </pc:sldChg>
      <pc:sldChg chg="modSp mod">
        <pc:chgData name="Mitchell Wand" userId="de9b44c55c049659" providerId="LiveId" clId="{DE53FED7-A251-4A96-B57E-6488EAC94422}" dt="2023-01-28T21:34:53.824" v="2520" actId="20577"/>
        <pc:sldMkLst>
          <pc:docMk/>
          <pc:sldMk cId="2991118128" sldId="618"/>
        </pc:sldMkLst>
        <pc:spChg chg="mod">
          <ac:chgData name="Mitchell Wand" userId="de9b44c55c049659" providerId="LiveId" clId="{DE53FED7-A251-4A96-B57E-6488EAC94422}" dt="2023-01-28T21:34:53.824" v="2520" actId="20577"/>
          <ac:spMkLst>
            <pc:docMk/>
            <pc:sldMk cId="2991118128" sldId="618"/>
            <ac:spMk id="786" creationId="{00000000-0000-0000-0000-000000000000}"/>
          </ac:spMkLst>
        </pc:spChg>
      </pc:sldChg>
      <pc:sldChg chg="modNotesTx">
        <pc:chgData name="Mitchell Wand" userId="de9b44c55c049659" providerId="LiveId" clId="{DE53FED7-A251-4A96-B57E-6488EAC94422}" dt="2023-01-28T21:51:22.692" v="3368" actId="20577"/>
        <pc:sldMkLst>
          <pc:docMk/>
          <pc:sldMk cId="2706452834" sldId="624"/>
        </pc:sldMkLst>
      </pc:sldChg>
      <pc:sldChg chg="modSp modNotesTx">
        <pc:chgData name="Mitchell Wand" userId="de9b44c55c049659" providerId="LiveId" clId="{DE53FED7-A251-4A96-B57E-6488EAC94422}" dt="2023-01-28T21:26:56.431" v="2283" actId="20577"/>
        <pc:sldMkLst>
          <pc:docMk/>
          <pc:sldMk cId="3289098674" sldId="628"/>
        </pc:sldMkLst>
        <pc:spChg chg="mod">
          <ac:chgData name="Mitchell Wand" userId="de9b44c55c049659" providerId="LiveId" clId="{DE53FED7-A251-4A96-B57E-6488EAC94422}" dt="2023-01-28T21:26:40.897" v="2271"/>
          <ac:spMkLst>
            <pc:docMk/>
            <pc:sldMk cId="3289098674" sldId="628"/>
            <ac:spMk id="2" creationId="{1AB89980-3D53-D69A-8C8D-DCACEE8FFCF4}"/>
          </ac:spMkLst>
        </pc:spChg>
      </pc:sldChg>
      <pc:sldChg chg="modNotesTx">
        <pc:chgData name="Mitchell Wand" userId="de9b44c55c049659" providerId="LiveId" clId="{DE53FED7-A251-4A96-B57E-6488EAC94422}" dt="2023-01-28T21:29:45.175" v="2295" actId="20577"/>
        <pc:sldMkLst>
          <pc:docMk/>
          <pc:sldMk cId="1272787678" sldId="629"/>
        </pc:sldMkLst>
      </pc:sldChg>
      <pc:sldChg chg="modSp mod">
        <pc:chgData name="Mitchell Wand" userId="de9b44c55c049659" providerId="LiveId" clId="{DE53FED7-A251-4A96-B57E-6488EAC94422}" dt="2023-01-28T21:30:33.941" v="2310" actId="14"/>
        <pc:sldMkLst>
          <pc:docMk/>
          <pc:sldMk cId="1413645709" sldId="630"/>
        </pc:sldMkLst>
        <pc:spChg chg="mod">
          <ac:chgData name="Mitchell Wand" userId="de9b44c55c049659" providerId="LiveId" clId="{DE53FED7-A251-4A96-B57E-6488EAC94422}" dt="2023-01-28T21:30:18.538" v="2309" actId="20577"/>
          <ac:spMkLst>
            <pc:docMk/>
            <pc:sldMk cId="1413645709" sldId="630"/>
            <ac:spMk id="2" creationId="{259F2207-D6B5-A544-1945-863F61CFA018}"/>
          </ac:spMkLst>
        </pc:spChg>
        <pc:spChg chg="mod">
          <ac:chgData name="Mitchell Wand" userId="de9b44c55c049659" providerId="LiveId" clId="{DE53FED7-A251-4A96-B57E-6488EAC94422}" dt="2023-01-28T21:30:33.941" v="2310" actId="14"/>
          <ac:spMkLst>
            <pc:docMk/>
            <pc:sldMk cId="1413645709" sldId="630"/>
            <ac:spMk id="8" creationId="{B0EC2A89-0E13-C346-D9B9-0168901E167F}"/>
          </ac:spMkLst>
        </pc:spChg>
      </pc:sldChg>
      <pc:sldChg chg="modSp mod">
        <pc:chgData name="Mitchell Wand" userId="de9b44c55c049659" providerId="LiveId" clId="{DE53FED7-A251-4A96-B57E-6488EAC94422}" dt="2023-01-28T21:31:18.807" v="2344"/>
        <pc:sldMkLst>
          <pc:docMk/>
          <pc:sldMk cId="1901951289" sldId="631"/>
        </pc:sldMkLst>
        <pc:spChg chg="mod">
          <ac:chgData name="Mitchell Wand" userId="de9b44c55c049659" providerId="LiveId" clId="{DE53FED7-A251-4A96-B57E-6488EAC94422}" dt="2023-01-28T21:30:58.991" v="2341" actId="20577"/>
          <ac:spMkLst>
            <pc:docMk/>
            <pc:sldMk cId="1901951289" sldId="631"/>
            <ac:spMk id="2" creationId="{487B6D3E-9233-85AD-27AE-EEAEBF25C27B}"/>
          </ac:spMkLst>
        </pc:spChg>
        <pc:spChg chg="mod">
          <ac:chgData name="Mitchell Wand" userId="de9b44c55c049659" providerId="LiveId" clId="{DE53FED7-A251-4A96-B57E-6488EAC94422}" dt="2023-01-28T21:31:18.807" v="2344"/>
          <ac:spMkLst>
            <pc:docMk/>
            <pc:sldMk cId="1901951289" sldId="631"/>
            <ac:spMk id="3" creationId="{F7D6A86D-AB86-E242-6959-4E7DAD3DAFB0}"/>
          </ac:spMkLst>
        </pc:spChg>
      </pc:sldChg>
      <pc:sldChg chg="modNotesTx">
        <pc:chgData name="Mitchell Wand" userId="de9b44c55c049659" providerId="LiveId" clId="{DE53FED7-A251-4A96-B57E-6488EAC94422}" dt="2023-01-28T21:31:39.407" v="2359" actId="20577"/>
        <pc:sldMkLst>
          <pc:docMk/>
          <pc:sldMk cId="3557005130" sldId="632"/>
        </pc:sldMkLst>
      </pc:sldChg>
      <pc:sldChg chg="modSp mod">
        <pc:chgData name="Mitchell Wand" userId="de9b44c55c049659" providerId="LiveId" clId="{DE53FED7-A251-4A96-B57E-6488EAC94422}" dt="2023-01-29T16:48:01.042" v="7297"/>
        <pc:sldMkLst>
          <pc:docMk/>
          <pc:sldMk cId="357777551" sldId="634"/>
        </pc:sldMkLst>
        <pc:spChg chg="mod">
          <ac:chgData name="Mitchell Wand" userId="de9b44c55c049659" providerId="LiveId" clId="{DE53FED7-A251-4A96-B57E-6488EAC94422}" dt="2023-01-28T21:39:34.884" v="2787" actId="20577"/>
          <ac:spMkLst>
            <pc:docMk/>
            <pc:sldMk cId="357777551" sldId="634"/>
            <ac:spMk id="2" creationId="{40765BC5-92E6-4F5A-B981-1C5EE975861B}"/>
          </ac:spMkLst>
        </pc:spChg>
        <pc:spChg chg="mod">
          <ac:chgData name="Mitchell Wand" userId="de9b44c55c049659" providerId="LiveId" clId="{DE53FED7-A251-4A96-B57E-6488EAC94422}" dt="2023-01-29T16:48:01.042" v="7297"/>
          <ac:spMkLst>
            <pc:docMk/>
            <pc:sldMk cId="357777551" sldId="634"/>
            <ac:spMk id="3" creationId="{3B7BC06A-54D1-4D10-B536-9DF33B2C3997}"/>
          </ac:spMkLst>
        </pc:spChg>
      </pc:sldChg>
      <pc:sldChg chg="modSp mod">
        <pc:chgData name="Mitchell Wand" userId="de9b44c55c049659" providerId="LiveId" clId="{DE53FED7-A251-4A96-B57E-6488EAC94422}" dt="2023-01-29T16:48:01.042" v="7297"/>
        <pc:sldMkLst>
          <pc:docMk/>
          <pc:sldMk cId="1610246164" sldId="636"/>
        </pc:sldMkLst>
        <pc:spChg chg="mod">
          <ac:chgData name="Mitchell Wand" userId="de9b44c55c049659" providerId="LiveId" clId="{DE53FED7-A251-4A96-B57E-6488EAC94422}" dt="2023-01-28T22:11:02.908" v="3707" actId="20577"/>
          <ac:spMkLst>
            <pc:docMk/>
            <pc:sldMk cId="1610246164" sldId="636"/>
            <ac:spMk id="2" creationId="{40765BC5-92E6-4F5A-B981-1C5EE975861B}"/>
          </ac:spMkLst>
        </pc:spChg>
        <pc:spChg chg="mod">
          <ac:chgData name="Mitchell Wand" userId="de9b44c55c049659" providerId="LiveId" clId="{DE53FED7-A251-4A96-B57E-6488EAC94422}" dt="2023-01-29T16:48:01.042" v="7297"/>
          <ac:spMkLst>
            <pc:docMk/>
            <pc:sldMk cId="1610246164" sldId="636"/>
            <ac:spMk id="3" creationId="{3B7BC06A-54D1-4D10-B536-9DF33B2C3997}"/>
          </ac:spMkLst>
        </pc:spChg>
      </pc:sldChg>
      <pc:sldChg chg="modSp mod">
        <pc:chgData name="Mitchell Wand" userId="de9b44c55c049659" providerId="LiveId" clId="{DE53FED7-A251-4A96-B57E-6488EAC94422}" dt="2023-01-29T16:48:01.042" v="7297"/>
        <pc:sldMkLst>
          <pc:docMk/>
          <pc:sldMk cId="137863682" sldId="637"/>
        </pc:sldMkLst>
        <pc:spChg chg="mod">
          <ac:chgData name="Mitchell Wand" userId="de9b44c55c049659" providerId="LiveId" clId="{DE53FED7-A251-4A96-B57E-6488EAC94422}" dt="2023-01-29T16:47:42.097" v="7296" actId="20577"/>
          <ac:spMkLst>
            <pc:docMk/>
            <pc:sldMk cId="137863682" sldId="637"/>
            <ac:spMk id="2" creationId="{40765BC5-92E6-4F5A-B981-1C5EE975861B}"/>
          </ac:spMkLst>
        </pc:spChg>
        <pc:spChg chg="mod">
          <ac:chgData name="Mitchell Wand" userId="de9b44c55c049659" providerId="LiveId" clId="{DE53FED7-A251-4A96-B57E-6488EAC94422}" dt="2023-01-29T16:48:01.042" v="7297"/>
          <ac:spMkLst>
            <pc:docMk/>
            <pc:sldMk cId="137863682" sldId="637"/>
            <ac:spMk id="3" creationId="{3B7BC06A-54D1-4D10-B536-9DF33B2C3997}"/>
          </ac:spMkLst>
        </pc:spChg>
      </pc:sldChg>
      <pc:sldChg chg="modSp mod modNotesTx">
        <pc:chgData name="Mitchell Wand" userId="de9b44c55c049659" providerId="LiveId" clId="{DE53FED7-A251-4A96-B57E-6488EAC94422}" dt="2023-01-30T22:40:42.459" v="10870" actId="20577"/>
        <pc:sldMkLst>
          <pc:docMk/>
          <pc:sldMk cId="2241775368" sldId="638"/>
        </pc:sldMkLst>
        <pc:spChg chg="mod">
          <ac:chgData name="Mitchell Wand" userId="de9b44c55c049659" providerId="LiveId" clId="{DE53FED7-A251-4A96-B57E-6488EAC94422}" dt="2023-01-30T22:40:42.459" v="10870" actId="20577"/>
          <ac:spMkLst>
            <pc:docMk/>
            <pc:sldMk cId="2241775368" sldId="638"/>
            <ac:spMk id="204" creationId="{00000000-0000-0000-0000-000000000000}"/>
          </ac:spMkLst>
        </pc:spChg>
      </pc:sldChg>
      <pc:sldChg chg="modSp mod modNotesTx">
        <pc:chgData name="Mitchell Wand" userId="de9b44c55c049659" providerId="LiveId" clId="{DE53FED7-A251-4A96-B57E-6488EAC94422}" dt="2023-01-30T22:08:04.403" v="10262" actId="20577"/>
        <pc:sldMkLst>
          <pc:docMk/>
          <pc:sldMk cId="699805101" sldId="639"/>
        </pc:sldMkLst>
        <pc:spChg chg="mod">
          <ac:chgData name="Mitchell Wand" userId="de9b44c55c049659" providerId="LiveId" clId="{DE53FED7-A251-4A96-B57E-6488EAC94422}" dt="2023-01-30T22:08:04.403" v="10262" actId="20577"/>
          <ac:spMkLst>
            <pc:docMk/>
            <pc:sldMk cId="699805101" sldId="639"/>
            <ac:spMk id="210" creationId="{00000000-0000-0000-0000-000000000000}"/>
          </ac:spMkLst>
        </pc:spChg>
      </pc:sldChg>
      <pc:sldChg chg="modSp mod modNotesTx">
        <pc:chgData name="Mitchell Wand" userId="de9b44c55c049659" providerId="LiveId" clId="{DE53FED7-A251-4A96-B57E-6488EAC94422}" dt="2023-01-30T22:12:19.784" v="10388" actId="20577"/>
        <pc:sldMkLst>
          <pc:docMk/>
          <pc:sldMk cId="2743438403" sldId="640"/>
        </pc:sldMkLst>
        <pc:spChg chg="mod">
          <ac:chgData name="Mitchell Wand" userId="de9b44c55c049659" providerId="LiveId" clId="{DE53FED7-A251-4A96-B57E-6488EAC94422}" dt="2023-01-30T22:12:19.784" v="10388" actId="20577"/>
          <ac:spMkLst>
            <pc:docMk/>
            <pc:sldMk cId="2743438403" sldId="640"/>
            <ac:spMk id="246" creationId="{00000000-0000-0000-0000-000000000000}"/>
          </ac:spMkLst>
        </pc:spChg>
        <pc:spChg chg="mod">
          <ac:chgData name="Mitchell Wand" userId="de9b44c55c049659" providerId="LiveId" clId="{DE53FED7-A251-4A96-B57E-6488EAC94422}" dt="2023-01-30T22:12:09.305" v="10387" actId="20577"/>
          <ac:spMkLst>
            <pc:docMk/>
            <pc:sldMk cId="2743438403" sldId="640"/>
            <ac:spMk id="247" creationId="{00000000-0000-0000-0000-000000000000}"/>
          </ac:spMkLst>
        </pc:spChg>
      </pc:sldChg>
      <pc:sldChg chg="modSp mod ord modNotesTx">
        <pc:chgData name="Mitchell Wand" userId="de9b44c55c049659" providerId="LiveId" clId="{DE53FED7-A251-4A96-B57E-6488EAC94422}" dt="2023-01-31T13:00:45.025" v="12615" actId="6549"/>
        <pc:sldMkLst>
          <pc:docMk/>
          <pc:sldMk cId="2222784871" sldId="643"/>
        </pc:sldMkLst>
        <pc:spChg chg="mod">
          <ac:chgData name="Mitchell Wand" userId="de9b44c55c049659" providerId="LiveId" clId="{DE53FED7-A251-4A96-B57E-6488EAC94422}" dt="2023-01-30T22:11:01.785" v="10335" actId="20577"/>
          <ac:spMkLst>
            <pc:docMk/>
            <pc:sldMk cId="2222784871" sldId="643"/>
            <ac:spMk id="267" creationId="{00000000-0000-0000-0000-000000000000}"/>
          </ac:spMkLst>
        </pc:spChg>
        <pc:spChg chg="mod">
          <ac:chgData name="Mitchell Wand" userId="de9b44c55c049659" providerId="LiveId" clId="{DE53FED7-A251-4A96-B57E-6488EAC94422}" dt="2023-01-30T22:11:55.827" v="10381" actId="20577"/>
          <ac:spMkLst>
            <pc:docMk/>
            <pc:sldMk cId="2222784871" sldId="643"/>
            <ac:spMk id="268" creationId="{00000000-0000-0000-0000-000000000000}"/>
          </ac:spMkLst>
        </pc:spChg>
        <pc:picChg chg="mod">
          <ac:chgData name="Mitchell Wand" userId="de9b44c55c049659" providerId="LiveId" clId="{DE53FED7-A251-4A96-B57E-6488EAC94422}" dt="2023-01-29T16:56:20.692" v="7879" actId="1076"/>
          <ac:picMkLst>
            <pc:docMk/>
            <pc:sldMk cId="2222784871" sldId="643"/>
            <ac:picMk id="271" creationId="{00000000-0000-0000-0000-000000000000}"/>
          </ac:picMkLst>
        </pc:picChg>
      </pc:sldChg>
      <pc:sldChg chg="ord">
        <pc:chgData name="Mitchell Wand" userId="de9b44c55c049659" providerId="LiveId" clId="{DE53FED7-A251-4A96-B57E-6488EAC94422}" dt="2023-01-30T22:08:57.625" v="10264"/>
        <pc:sldMkLst>
          <pc:docMk/>
          <pc:sldMk cId="997623339" sldId="644"/>
        </pc:sldMkLst>
      </pc:sldChg>
      <pc:sldChg chg="modSp mod">
        <pc:chgData name="Mitchell Wand" userId="de9b44c55c049659" providerId="LiveId" clId="{DE53FED7-A251-4A96-B57E-6488EAC94422}" dt="2023-01-30T22:13:21.846" v="10498" actId="20577"/>
        <pc:sldMkLst>
          <pc:docMk/>
          <pc:sldMk cId="1041784889" sldId="645"/>
        </pc:sldMkLst>
        <pc:spChg chg="mod">
          <ac:chgData name="Mitchell Wand" userId="de9b44c55c049659" providerId="LiveId" clId="{DE53FED7-A251-4A96-B57E-6488EAC94422}" dt="2023-01-30T22:13:21.846" v="10498" actId="20577"/>
          <ac:spMkLst>
            <pc:docMk/>
            <pc:sldMk cId="1041784889" sldId="645"/>
            <ac:spMk id="477" creationId="{00000000-0000-0000-0000-000000000000}"/>
          </ac:spMkLst>
        </pc:spChg>
      </pc:sldChg>
      <pc:sldChg chg="del">
        <pc:chgData name="Mitchell Wand" userId="de9b44c55c049659" providerId="LiveId" clId="{DE53FED7-A251-4A96-B57E-6488EAC94422}" dt="2023-01-30T22:06:46.350" v="10201" actId="2696"/>
        <pc:sldMkLst>
          <pc:docMk/>
          <pc:sldMk cId="609960707" sldId="647"/>
        </pc:sldMkLst>
      </pc:sldChg>
      <pc:sldChg chg="modSp mod">
        <pc:chgData name="Mitchell Wand" userId="de9b44c55c049659" providerId="LiveId" clId="{DE53FED7-A251-4A96-B57E-6488EAC94422}" dt="2023-01-30T22:13:43.536" v="10499"/>
        <pc:sldMkLst>
          <pc:docMk/>
          <pc:sldMk cId="2221841420" sldId="649"/>
        </pc:sldMkLst>
        <pc:spChg chg="mod">
          <ac:chgData name="Mitchell Wand" userId="de9b44c55c049659" providerId="LiveId" clId="{DE53FED7-A251-4A96-B57E-6488EAC94422}" dt="2023-01-30T22:13:43.536" v="10499"/>
          <ac:spMkLst>
            <pc:docMk/>
            <pc:sldMk cId="2221841420" sldId="649"/>
            <ac:spMk id="580" creationId="{00000000-0000-0000-0000-000000000000}"/>
          </ac:spMkLst>
        </pc:spChg>
      </pc:sldChg>
      <pc:sldChg chg="del">
        <pc:chgData name="Mitchell Wand" userId="de9b44c55c049659" providerId="LiveId" clId="{DE53FED7-A251-4A96-B57E-6488EAC94422}" dt="2023-01-29T17:38:04.750" v="10163" actId="47"/>
        <pc:sldMkLst>
          <pc:docMk/>
          <pc:sldMk cId="3445073281" sldId="650"/>
        </pc:sldMkLst>
      </pc:sldChg>
      <pc:sldChg chg="modSp del mod">
        <pc:chgData name="Mitchell Wand" userId="de9b44c55c049659" providerId="LiveId" clId="{DE53FED7-A251-4A96-B57E-6488EAC94422}" dt="2023-01-29T18:18:30.898" v="10164" actId="2696"/>
        <pc:sldMkLst>
          <pc:docMk/>
          <pc:sldMk cId="1036347765" sldId="651"/>
        </pc:sldMkLst>
        <pc:spChg chg="mod">
          <ac:chgData name="Mitchell Wand" userId="de9b44c55c049659" providerId="LiveId" clId="{DE53FED7-A251-4A96-B57E-6488EAC94422}" dt="2023-01-29T17:05:41.405" v="8403" actId="20577"/>
          <ac:spMkLst>
            <pc:docMk/>
            <pc:sldMk cId="1036347765" sldId="651"/>
            <ac:spMk id="4" creationId="{BFA058C6-5098-494E-D474-5CD6C9D68B8B}"/>
          </ac:spMkLst>
        </pc:spChg>
      </pc:sldChg>
      <pc:sldChg chg="modSp del mod">
        <pc:chgData name="Mitchell Wand" userId="de9b44c55c049659" providerId="LiveId" clId="{DE53FED7-A251-4A96-B57E-6488EAC94422}" dt="2023-01-29T17:38:04.750" v="10163" actId="47"/>
        <pc:sldMkLst>
          <pc:docMk/>
          <pc:sldMk cId="3423953853" sldId="652"/>
        </pc:sldMkLst>
        <pc:spChg chg="mod">
          <ac:chgData name="Mitchell Wand" userId="de9b44c55c049659" providerId="LiveId" clId="{DE53FED7-A251-4A96-B57E-6488EAC94422}" dt="2023-01-29T17:06:22.830" v="8415" actId="20577"/>
          <ac:spMkLst>
            <pc:docMk/>
            <pc:sldMk cId="3423953853" sldId="652"/>
            <ac:spMk id="3" creationId="{D145218C-6BDC-0869-7E05-77E45622A818}"/>
          </ac:spMkLst>
        </pc:spChg>
      </pc:sldChg>
      <pc:sldChg chg="modNotesTx">
        <pc:chgData name="Mitchell Wand" userId="de9b44c55c049659" providerId="LiveId" clId="{DE53FED7-A251-4A96-B57E-6488EAC94422}" dt="2023-01-30T22:14:38.886" v="10620" actId="20577"/>
        <pc:sldMkLst>
          <pc:docMk/>
          <pc:sldMk cId="2528650462" sldId="654"/>
        </pc:sldMkLst>
      </pc:sldChg>
      <pc:sldChg chg="delSp modSp del mod delAnim">
        <pc:chgData name="Mitchell Wand" userId="de9b44c55c049659" providerId="LiveId" clId="{DE53FED7-A251-4A96-B57E-6488EAC94422}" dt="2023-01-30T22:40:15.261" v="10863" actId="2696"/>
        <pc:sldMkLst>
          <pc:docMk/>
          <pc:sldMk cId="3453297944" sldId="656"/>
        </pc:sldMkLst>
        <pc:spChg chg="mod">
          <ac:chgData name="Mitchell Wand" userId="de9b44c55c049659" providerId="LiveId" clId="{DE53FED7-A251-4A96-B57E-6488EAC94422}" dt="2023-01-30T22:15:21.893" v="10663" actId="20577"/>
          <ac:spMkLst>
            <pc:docMk/>
            <pc:sldMk cId="3453297944" sldId="656"/>
            <ac:spMk id="2" creationId="{2D4E096B-898C-7A57-EC9B-6E16CFA318EC}"/>
          </ac:spMkLst>
        </pc:spChg>
        <pc:spChg chg="mod">
          <ac:chgData name="Mitchell Wand" userId="de9b44c55c049659" providerId="LiveId" clId="{DE53FED7-A251-4A96-B57E-6488EAC94422}" dt="2023-01-30T22:29:10.729" v="10806" actId="20577"/>
          <ac:spMkLst>
            <pc:docMk/>
            <pc:sldMk cId="3453297944" sldId="656"/>
            <ac:spMk id="4" creationId="{26362826-B623-DBA4-D441-9F7A7B698FB4}"/>
          </ac:spMkLst>
        </pc:spChg>
        <pc:spChg chg="del">
          <ac:chgData name="Mitchell Wand" userId="de9b44c55c049659" providerId="LiveId" clId="{DE53FED7-A251-4A96-B57E-6488EAC94422}" dt="2023-01-30T22:25:46.318" v="10679" actId="478"/>
          <ac:spMkLst>
            <pc:docMk/>
            <pc:sldMk cId="3453297944" sldId="656"/>
            <ac:spMk id="5" creationId="{C34E8C3A-B0E9-FCFD-119C-6E3374AF4821}"/>
          </ac:spMkLst>
        </pc:spChg>
        <pc:spChg chg="del">
          <ac:chgData name="Mitchell Wand" userId="de9b44c55c049659" providerId="LiveId" clId="{DE53FED7-A251-4A96-B57E-6488EAC94422}" dt="2023-01-30T22:25:46.318" v="10679" actId="478"/>
          <ac:spMkLst>
            <pc:docMk/>
            <pc:sldMk cId="3453297944" sldId="656"/>
            <ac:spMk id="6" creationId="{EE2DFE97-9785-E92E-6A70-8397BCF4C68F}"/>
          </ac:spMkLst>
        </pc:spChg>
        <pc:spChg chg="del">
          <ac:chgData name="Mitchell Wand" userId="de9b44c55c049659" providerId="LiveId" clId="{DE53FED7-A251-4A96-B57E-6488EAC94422}" dt="2023-01-30T22:25:46.318" v="10679" actId="478"/>
          <ac:spMkLst>
            <pc:docMk/>
            <pc:sldMk cId="3453297944" sldId="656"/>
            <ac:spMk id="8" creationId="{B114F82D-D95E-CC1A-381C-46806DB84414}"/>
          </ac:spMkLst>
        </pc:spChg>
        <pc:spChg chg="del">
          <ac:chgData name="Mitchell Wand" userId="de9b44c55c049659" providerId="LiveId" clId="{DE53FED7-A251-4A96-B57E-6488EAC94422}" dt="2023-01-30T22:25:46.318" v="10679" actId="478"/>
          <ac:spMkLst>
            <pc:docMk/>
            <pc:sldMk cId="3453297944" sldId="656"/>
            <ac:spMk id="9" creationId="{75DD9409-675E-F05B-59AA-EA404D5D82DA}"/>
          </ac:spMkLst>
        </pc:spChg>
        <pc:spChg chg="del">
          <ac:chgData name="Mitchell Wand" userId="de9b44c55c049659" providerId="LiveId" clId="{DE53FED7-A251-4A96-B57E-6488EAC94422}" dt="2023-01-30T22:25:46.318" v="10679" actId="478"/>
          <ac:spMkLst>
            <pc:docMk/>
            <pc:sldMk cId="3453297944" sldId="656"/>
            <ac:spMk id="10" creationId="{2E76C225-CE2A-3254-1990-3D862B5B6F68}"/>
          </ac:spMkLst>
        </pc:spChg>
        <pc:spChg chg="del">
          <ac:chgData name="Mitchell Wand" userId="de9b44c55c049659" providerId="LiveId" clId="{DE53FED7-A251-4A96-B57E-6488EAC94422}" dt="2023-01-30T22:25:46.318" v="10679" actId="478"/>
          <ac:spMkLst>
            <pc:docMk/>
            <pc:sldMk cId="3453297944" sldId="656"/>
            <ac:spMk id="11" creationId="{C5E3B440-7620-82FE-5CF6-48F7EDAD720B}"/>
          </ac:spMkLst>
        </pc:spChg>
        <pc:spChg chg="del">
          <ac:chgData name="Mitchell Wand" userId="de9b44c55c049659" providerId="LiveId" clId="{DE53FED7-A251-4A96-B57E-6488EAC94422}" dt="2023-01-30T22:25:46.318" v="10679" actId="478"/>
          <ac:spMkLst>
            <pc:docMk/>
            <pc:sldMk cId="3453297944" sldId="656"/>
            <ac:spMk id="12" creationId="{06FE8FB8-A9CC-E95D-E518-9788903B7D93}"/>
          </ac:spMkLst>
        </pc:spChg>
        <pc:spChg chg="del">
          <ac:chgData name="Mitchell Wand" userId="de9b44c55c049659" providerId="LiveId" clId="{DE53FED7-A251-4A96-B57E-6488EAC94422}" dt="2023-01-30T22:25:46.318" v="10679" actId="478"/>
          <ac:spMkLst>
            <pc:docMk/>
            <pc:sldMk cId="3453297944" sldId="656"/>
            <ac:spMk id="14" creationId="{E489EE89-6503-58BD-CE48-F438D5CAA104}"/>
          </ac:spMkLst>
        </pc:spChg>
        <pc:grpChg chg="del">
          <ac:chgData name="Mitchell Wand" userId="de9b44c55c049659" providerId="LiveId" clId="{DE53FED7-A251-4A96-B57E-6488EAC94422}" dt="2023-01-30T22:25:55.495" v="10681" actId="478"/>
          <ac:grpSpMkLst>
            <pc:docMk/>
            <pc:sldMk cId="3453297944" sldId="656"/>
            <ac:grpSpMk id="15" creationId="{CDEBE876-F4DC-461E-77C1-D7885477F07E}"/>
          </ac:grpSpMkLst>
        </pc:grpChg>
        <pc:grpChg chg="del">
          <ac:chgData name="Mitchell Wand" userId="de9b44c55c049659" providerId="LiveId" clId="{DE53FED7-A251-4A96-B57E-6488EAC94422}" dt="2023-01-30T22:25:54.125" v="10680" actId="478"/>
          <ac:grpSpMkLst>
            <pc:docMk/>
            <pc:sldMk cId="3453297944" sldId="656"/>
            <ac:grpSpMk id="22" creationId="{84C9A6D1-6126-5B5B-7A4E-6E667155A056}"/>
          </ac:grpSpMkLst>
        </pc:grpChg>
      </pc:sldChg>
      <pc:sldChg chg="modSp add mod">
        <pc:chgData name="Mitchell Wand" userId="de9b44c55c049659" providerId="LiveId" clId="{DE53FED7-A251-4A96-B57E-6488EAC94422}" dt="2023-01-30T22:40:28.068" v="10866" actId="20577"/>
        <pc:sldMkLst>
          <pc:docMk/>
          <pc:sldMk cId="3560756467" sldId="656"/>
        </pc:sldMkLst>
        <pc:spChg chg="mod">
          <ac:chgData name="Mitchell Wand" userId="de9b44c55c049659" providerId="LiveId" clId="{DE53FED7-A251-4A96-B57E-6488EAC94422}" dt="2023-01-30T22:40:28.068" v="10866" actId="20577"/>
          <ac:spMkLst>
            <pc:docMk/>
            <pc:sldMk cId="3560756467" sldId="656"/>
            <ac:spMk id="2" creationId="{2D4E096B-898C-7A57-EC9B-6E16CFA318EC}"/>
          </ac:spMkLst>
        </pc:spChg>
      </pc:sldChg>
      <pc:sldChg chg="del">
        <pc:chgData name="Mitchell Wand" userId="de9b44c55c049659" providerId="LiveId" clId="{DE53FED7-A251-4A96-B57E-6488EAC94422}" dt="2023-01-30T22:40:15.261" v="10863" actId="2696"/>
        <pc:sldMkLst>
          <pc:docMk/>
          <pc:sldMk cId="665149651" sldId="657"/>
        </pc:sldMkLst>
      </pc:sldChg>
      <pc:sldChg chg="add">
        <pc:chgData name="Mitchell Wand" userId="de9b44c55c049659" providerId="LiveId" clId="{DE53FED7-A251-4A96-B57E-6488EAC94422}" dt="2023-01-30T22:40:21.402" v="10864"/>
        <pc:sldMkLst>
          <pc:docMk/>
          <pc:sldMk cId="2884913111" sldId="657"/>
        </pc:sldMkLst>
      </pc:sldChg>
      <pc:sldChg chg="modSp add mod">
        <pc:chgData name="Mitchell Wand" userId="de9b44c55c049659" providerId="LiveId" clId="{DE53FED7-A251-4A96-B57E-6488EAC94422}" dt="2023-01-30T22:40:36.072" v="10868" actId="20577"/>
        <pc:sldMkLst>
          <pc:docMk/>
          <pc:sldMk cId="718011119" sldId="658"/>
        </pc:sldMkLst>
        <pc:spChg chg="mod">
          <ac:chgData name="Mitchell Wand" userId="de9b44c55c049659" providerId="LiveId" clId="{DE53FED7-A251-4A96-B57E-6488EAC94422}" dt="2023-01-30T22:40:36.072" v="10868" actId="20577"/>
          <ac:spMkLst>
            <pc:docMk/>
            <pc:sldMk cId="718011119" sldId="658"/>
            <ac:spMk id="350" creationId="{00000000-0000-0000-0000-000000000000}"/>
          </ac:spMkLst>
        </pc:spChg>
      </pc:sldChg>
      <pc:sldChg chg="modSp del mod">
        <pc:chgData name="Mitchell Wand" userId="de9b44c55c049659" providerId="LiveId" clId="{DE53FED7-A251-4A96-B57E-6488EAC94422}" dt="2023-01-30T22:40:15.261" v="10863" actId="2696"/>
        <pc:sldMkLst>
          <pc:docMk/>
          <pc:sldMk cId="1881612615" sldId="658"/>
        </pc:sldMkLst>
        <pc:spChg chg="mod">
          <ac:chgData name="Mitchell Wand" userId="de9b44c55c049659" providerId="LiveId" clId="{DE53FED7-A251-4A96-B57E-6488EAC94422}" dt="2023-01-30T22:37:59.903" v="10816" actId="20577"/>
          <ac:spMkLst>
            <pc:docMk/>
            <pc:sldMk cId="1881612615" sldId="658"/>
            <ac:spMk id="350" creationId="{00000000-0000-0000-0000-000000000000}"/>
          </ac:spMkLst>
        </pc:spChg>
      </pc:sldChg>
      <pc:sldChg chg="add">
        <pc:chgData name="Mitchell Wand" userId="de9b44c55c049659" providerId="LiveId" clId="{DE53FED7-A251-4A96-B57E-6488EAC94422}" dt="2023-01-30T22:40:21.402" v="10864"/>
        <pc:sldMkLst>
          <pc:docMk/>
          <pc:sldMk cId="3017743992" sldId="659"/>
        </pc:sldMkLst>
      </pc:sldChg>
      <pc:sldChg chg="modSp del mod">
        <pc:chgData name="Mitchell Wand" userId="de9b44c55c049659" providerId="LiveId" clId="{DE53FED7-A251-4A96-B57E-6488EAC94422}" dt="2023-01-30T22:40:15.261" v="10863" actId="2696"/>
        <pc:sldMkLst>
          <pc:docMk/>
          <pc:sldMk cId="3466678949" sldId="659"/>
        </pc:sldMkLst>
        <pc:spChg chg="mod">
          <ac:chgData name="Mitchell Wand" userId="de9b44c55c049659" providerId="LiveId" clId="{DE53FED7-A251-4A96-B57E-6488EAC94422}" dt="2023-01-30T22:39:24.596" v="10859" actId="20577"/>
          <ac:spMkLst>
            <pc:docMk/>
            <pc:sldMk cId="3466678949" sldId="659"/>
            <ac:spMk id="368" creationId="{00000000-0000-0000-0000-000000000000}"/>
          </ac:spMkLst>
        </pc:spChg>
        <pc:spChg chg="mod">
          <ac:chgData name="Mitchell Wand" userId="de9b44c55c049659" providerId="LiveId" clId="{DE53FED7-A251-4A96-B57E-6488EAC94422}" dt="2023-01-30T22:39:50.505" v="10862" actId="20577"/>
          <ac:spMkLst>
            <pc:docMk/>
            <pc:sldMk cId="3466678949" sldId="659"/>
            <ac:spMk id="457" creationId="{00000000-0000-0000-0000-000000000000}"/>
          </ac:spMkLst>
        </pc:spChg>
        <pc:spChg chg="mod">
          <ac:chgData name="Mitchell Wand" userId="de9b44c55c049659" providerId="LiveId" clId="{DE53FED7-A251-4A96-B57E-6488EAC94422}" dt="2023-01-30T22:39:44.602" v="10861" actId="1076"/>
          <ac:spMkLst>
            <pc:docMk/>
            <pc:sldMk cId="3466678949" sldId="659"/>
            <ac:spMk id="477" creationId="{00000000-0000-0000-0000-000000000000}"/>
          </ac:spMkLst>
        </pc:spChg>
      </pc:sldChg>
      <pc:sldChg chg="modSp mod">
        <pc:chgData name="Mitchell Wand" userId="de9b44c55c049659" providerId="LiveId" clId="{DE53FED7-A251-4A96-B57E-6488EAC94422}" dt="2023-01-30T22:41:48.353" v="10882" actId="20577"/>
        <pc:sldMkLst>
          <pc:docMk/>
          <pc:sldMk cId="1849435347" sldId="660"/>
        </pc:sldMkLst>
        <pc:spChg chg="mod">
          <ac:chgData name="Mitchell Wand" userId="de9b44c55c049659" providerId="LiveId" clId="{DE53FED7-A251-4A96-B57E-6488EAC94422}" dt="2023-01-30T22:41:48.353" v="10882" actId="20577"/>
          <ac:spMkLst>
            <pc:docMk/>
            <pc:sldMk cId="1849435347" sldId="660"/>
            <ac:spMk id="580" creationId="{00000000-0000-0000-0000-000000000000}"/>
          </ac:spMkLst>
        </pc:spChg>
      </pc:sldChg>
      <pc:sldChg chg="modSp mod modNotesTx">
        <pc:chgData name="Mitchell Wand" userId="de9b44c55c049659" providerId="LiveId" clId="{DE53FED7-A251-4A96-B57E-6488EAC94422}" dt="2023-01-30T22:47:17.986" v="10980" actId="20577"/>
        <pc:sldMkLst>
          <pc:docMk/>
          <pc:sldMk cId="3960731311" sldId="661"/>
        </pc:sldMkLst>
        <pc:spChg chg="mod">
          <ac:chgData name="Mitchell Wand" userId="de9b44c55c049659" providerId="LiveId" clId="{DE53FED7-A251-4A96-B57E-6488EAC94422}" dt="2023-01-30T22:47:17.986" v="10980" actId="20577"/>
          <ac:spMkLst>
            <pc:docMk/>
            <pc:sldMk cId="3960731311" sldId="661"/>
            <ac:spMk id="594" creationId="{00000000-0000-0000-0000-000000000000}"/>
          </ac:spMkLst>
        </pc:spChg>
      </pc:sldChg>
      <pc:sldChg chg="addSp modSp mod modNotesTx">
        <pc:chgData name="Mitchell Wand" userId="de9b44c55c049659" providerId="LiveId" clId="{DE53FED7-A251-4A96-B57E-6488EAC94422}" dt="2023-01-31T01:10:10.601" v="11071" actId="20577"/>
        <pc:sldMkLst>
          <pc:docMk/>
          <pc:sldMk cId="1699180941" sldId="662"/>
        </pc:sldMkLst>
        <pc:spChg chg="add mod">
          <ac:chgData name="Mitchell Wand" userId="de9b44c55c049659" providerId="LiveId" clId="{DE53FED7-A251-4A96-B57E-6488EAC94422}" dt="2023-01-30T22:45:59.188" v="10910" actId="14100"/>
          <ac:spMkLst>
            <pc:docMk/>
            <pc:sldMk cId="1699180941" sldId="662"/>
            <ac:spMk id="2" creationId="{CA13EDAB-47D1-8FFD-8346-ACF420E26B8D}"/>
          </ac:spMkLst>
        </pc:spChg>
        <pc:spChg chg="add mod">
          <ac:chgData name="Mitchell Wand" userId="de9b44c55c049659" providerId="LiveId" clId="{DE53FED7-A251-4A96-B57E-6488EAC94422}" dt="2023-01-30T22:45:51.244" v="10908" actId="14100"/>
          <ac:spMkLst>
            <pc:docMk/>
            <pc:sldMk cId="1699180941" sldId="662"/>
            <ac:spMk id="3" creationId="{9383B569-1C0C-D3B8-1BAB-5DD64B684B72}"/>
          </ac:spMkLst>
        </pc:spChg>
        <pc:spChg chg="mod">
          <ac:chgData name="Mitchell Wand" userId="de9b44c55c049659" providerId="LiveId" clId="{DE53FED7-A251-4A96-B57E-6488EAC94422}" dt="2023-01-30T22:47:50.206" v="11023" actId="20577"/>
          <ac:spMkLst>
            <pc:docMk/>
            <pc:sldMk cId="1699180941" sldId="662"/>
            <ac:spMk id="600" creationId="{00000000-0000-0000-0000-000000000000}"/>
          </ac:spMkLst>
        </pc:spChg>
        <pc:spChg chg="mod">
          <ac:chgData name="Mitchell Wand" userId="de9b44c55c049659" providerId="LiveId" clId="{DE53FED7-A251-4A96-B57E-6488EAC94422}" dt="2023-01-30T22:49:31.961" v="11033" actId="255"/>
          <ac:spMkLst>
            <pc:docMk/>
            <pc:sldMk cId="1699180941" sldId="662"/>
            <ac:spMk id="603" creationId="{00000000-0000-0000-0000-000000000000}"/>
          </ac:spMkLst>
        </pc:spChg>
        <pc:spChg chg="mod">
          <ac:chgData name="Mitchell Wand" userId="de9b44c55c049659" providerId="LiveId" clId="{DE53FED7-A251-4A96-B57E-6488EAC94422}" dt="2023-01-30T22:49:37.913" v="11034" actId="255"/>
          <ac:spMkLst>
            <pc:docMk/>
            <pc:sldMk cId="1699180941" sldId="662"/>
            <ac:spMk id="605" creationId="{00000000-0000-0000-0000-000000000000}"/>
          </ac:spMkLst>
        </pc:spChg>
        <pc:spChg chg="mod">
          <ac:chgData name="Mitchell Wand" userId="de9b44c55c049659" providerId="LiveId" clId="{DE53FED7-A251-4A96-B57E-6488EAC94422}" dt="2023-01-30T22:49:45.875" v="11035" actId="255"/>
          <ac:spMkLst>
            <pc:docMk/>
            <pc:sldMk cId="1699180941" sldId="662"/>
            <ac:spMk id="606" creationId="{00000000-0000-0000-0000-000000000000}"/>
          </ac:spMkLst>
        </pc:spChg>
        <pc:spChg chg="mod">
          <ac:chgData name="Mitchell Wand" userId="de9b44c55c049659" providerId="LiveId" clId="{DE53FED7-A251-4A96-B57E-6488EAC94422}" dt="2023-01-30T22:49:23.524" v="11032" actId="255"/>
          <ac:spMkLst>
            <pc:docMk/>
            <pc:sldMk cId="1699180941" sldId="662"/>
            <ac:spMk id="607" creationId="{00000000-0000-0000-0000-000000000000}"/>
          </ac:spMkLst>
        </pc:spChg>
        <pc:spChg chg="mod">
          <ac:chgData name="Mitchell Wand" userId="de9b44c55c049659" providerId="LiveId" clId="{DE53FED7-A251-4A96-B57E-6488EAC94422}" dt="2023-01-30T22:43:58.709" v="10890" actId="1076"/>
          <ac:spMkLst>
            <pc:docMk/>
            <pc:sldMk cId="1699180941" sldId="662"/>
            <ac:spMk id="608" creationId="{00000000-0000-0000-0000-000000000000}"/>
          </ac:spMkLst>
        </pc:spChg>
        <pc:spChg chg="mod">
          <ac:chgData name="Mitchell Wand" userId="de9b44c55c049659" providerId="LiveId" clId="{DE53FED7-A251-4A96-B57E-6488EAC94422}" dt="2023-01-30T22:50:01.772" v="11036" actId="14100"/>
          <ac:spMkLst>
            <pc:docMk/>
            <pc:sldMk cId="1699180941" sldId="662"/>
            <ac:spMk id="610" creationId="{00000000-0000-0000-0000-000000000000}"/>
          </ac:spMkLst>
        </pc:spChg>
        <pc:spChg chg="mod">
          <ac:chgData name="Mitchell Wand" userId="de9b44c55c049659" providerId="LiveId" clId="{DE53FED7-A251-4A96-B57E-6488EAC94422}" dt="2023-01-30T22:49:06.494" v="11030" actId="255"/>
          <ac:spMkLst>
            <pc:docMk/>
            <pc:sldMk cId="1699180941" sldId="662"/>
            <ac:spMk id="612" creationId="{00000000-0000-0000-0000-000000000000}"/>
          </ac:spMkLst>
        </pc:spChg>
        <pc:spChg chg="mod">
          <ac:chgData name="Mitchell Wand" userId="de9b44c55c049659" providerId="LiveId" clId="{DE53FED7-A251-4A96-B57E-6488EAC94422}" dt="2023-01-30T22:50:11.968" v="11037" actId="14100"/>
          <ac:spMkLst>
            <pc:docMk/>
            <pc:sldMk cId="1699180941" sldId="662"/>
            <ac:spMk id="613" creationId="{00000000-0000-0000-0000-000000000000}"/>
          </ac:spMkLst>
        </pc:spChg>
        <pc:spChg chg="mod">
          <ac:chgData name="Mitchell Wand" userId="de9b44c55c049659" providerId="LiveId" clId="{DE53FED7-A251-4A96-B57E-6488EAC94422}" dt="2023-01-30T22:49:17.588" v="11031" actId="255"/>
          <ac:spMkLst>
            <pc:docMk/>
            <pc:sldMk cId="1699180941" sldId="662"/>
            <ac:spMk id="614" creationId="{00000000-0000-0000-0000-000000000000}"/>
          </ac:spMkLst>
        </pc:spChg>
      </pc:sldChg>
      <pc:sldChg chg="modSp mod modNotesTx">
        <pc:chgData name="Mitchell Wand" userId="de9b44c55c049659" providerId="LiveId" clId="{DE53FED7-A251-4A96-B57E-6488EAC94422}" dt="2023-01-29T16:07:06.602" v="5545" actId="20577"/>
        <pc:sldMkLst>
          <pc:docMk/>
          <pc:sldMk cId="81039764" sldId="665"/>
        </pc:sldMkLst>
        <pc:spChg chg="mod">
          <ac:chgData name="Mitchell Wand" userId="de9b44c55c049659" providerId="LiveId" clId="{DE53FED7-A251-4A96-B57E-6488EAC94422}" dt="2023-01-29T16:05:18.694" v="5274" actId="27636"/>
          <ac:spMkLst>
            <pc:docMk/>
            <pc:sldMk cId="81039764" sldId="665"/>
            <ac:spMk id="5" creationId="{7E581DE4-72A0-160C-3581-E1A59B65629D}"/>
          </ac:spMkLst>
        </pc:spChg>
      </pc:sldChg>
      <pc:sldChg chg="del">
        <pc:chgData name="Mitchell Wand" userId="de9b44c55c049659" providerId="LiveId" clId="{DE53FED7-A251-4A96-B57E-6488EAC94422}" dt="2023-01-31T01:16:41.483" v="11098" actId="18676"/>
        <pc:sldMkLst>
          <pc:docMk/>
          <pc:sldMk cId="2224137548" sldId="666"/>
        </pc:sldMkLst>
      </pc:sldChg>
      <pc:sldChg chg="addSp delSp modSp add mod delAnim chgLayout modNotesTx">
        <pc:chgData name="Mitchell Wand" userId="de9b44c55c049659" providerId="LiveId" clId="{DE53FED7-A251-4A96-B57E-6488EAC94422}" dt="2023-01-28T20:42:57.462" v="578" actId="20577"/>
        <pc:sldMkLst>
          <pc:docMk/>
          <pc:sldMk cId="1032165144" sldId="667"/>
        </pc:sldMkLst>
        <pc:spChg chg="add mod">
          <ac:chgData name="Mitchell Wand" userId="de9b44c55c049659" providerId="LiveId" clId="{DE53FED7-A251-4A96-B57E-6488EAC94422}" dt="2023-01-28T20:41:03.162" v="181" actId="20577"/>
          <ac:spMkLst>
            <pc:docMk/>
            <pc:sldMk cId="1032165144" sldId="667"/>
            <ac:spMk id="3" creationId="{BC256EBE-74DD-6989-3882-A1D473C37818}"/>
          </ac:spMkLst>
        </pc:spChg>
        <pc:spChg chg="del">
          <ac:chgData name="Mitchell Wand" userId="de9b44c55c049659" providerId="LiveId" clId="{DE53FED7-A251-4A96-B57E-6488EAC94422}" dt="2023-01-28T20:40:20.438" v="68" actId="478"/>
          <ac:spMkLst>
            <pc:docMk/>
            <pc:sldMk cId="1032165144" sldId="667"/>
            <ac:spMk id="4" creationId="{8D180BD2-75C7-6B35-37E4-D9C9B6C6CF04}"/>
          </ac:spMkLst>
        </pc:spChg>
        <pc:spChg chg="mod ord">
          <ac:chgData name="Mitchell Wand" userId="de9b44c55c049659" providerId="LiveId" clId="{DE53FED7-A251-4A96-B57E-6488EAC94422}" dt="2023-01-28T20:40:06.218" v="65" actId="700"/>
          <ac:spMkLst>
            <pc:docMk/>
            <pc:sldMk cId="1032165144" sldId="667"/>
            <ac:spMk id="345" creationId="{00000000-0000-0000-0000-000000000000}"/>
          </ac:spMkLst>
        </pc:spChg>
        <pc:spChg chg="del mod ord">
          <ac:chgData name="Mitchell Wand" userId="de9b44c55c049659" providerId="LiveId" clId="{DE53FED7-A251-4A96-B57E-6488EAC94422}" dt="2023-01-28T20:40:09.971" v="66" actId="478"/>
          <ac:spMkLst>
            <pc:docMk/>
            <pc:sldMk cId="1032165144" sldId="667"/>
            <ac:spMk id="347" creationId="{00000000-0000-0000-0000-000000000000}"/>
          </ac:spMkLst>
        </pc:spChg>
        <pc:spChg chg="del">
          <ac:chgData name="Mitchell Wand" userId="de9b44c55c049659" providerId="LiveId" clId="{DE53FED7-A251-4A96-B57E-6488EAC94422}" dt="2023-01-28T20:40:17.630" v="67" actId="478"/>
          <ac:spMkLst>
            <pc:docMk/>
            <pc:sldMk cId="1032165144" sldId="667"/>
            <ac:spMk id="348" creationId="{00000000-0000-0000-0000-000000000000}"/>
          </ac:spMkLst>
        </pc:spChg>
      </pc:sldChg>
      <pc:sldChg chg="modSp new mod modNotesTx">
        <pc:chgData name="Mitchell Wand" userId="de9b44c55c049659" providerId="LiveId" clId="{DE53FED7-A251-4A96-B57E-6488EAC94422}" dt="2023-01-28T21:14:24.034" v="1335" actId="6549"/>
        <pc:sldMkLst>
          <pc:docMk/>
          <pc:sldMk cId="972083078" sldId="668"/>
        </pc:sldMkLst>
        <pc:spChg chg="mod">
          <ac:chgData name="Mitchell Wand" userId="de9b44c55c049659" providerId="LiveId" clId="{DE53FED7-A251-4A96-B57E-6488EAC94422}" dt="2023-01-28T20:43:48.406" v="656" actId="20577"/>
          <ac:spMkLst>
            <pc:docMk/>
            <pc:sldMk cId="972083078" sldId="668"/>
            <ac:spMk id="2" creationId="{7BF55AB5-E1EF-EE25-880B-D8F4F2239B69}"/>
          </ac:spMkLst>
        </pc:spChg>
        <pc:spChg chg="mod">
          <ac:chgData name="Mitchell Wand" userId="de9b44c55c049659" providerId="LiveId" clId="{DE53FED7-A251-4A96-B57E-6488EAC94422}" dt="2023-01-28T20:45:28.388" v="893" actId="20577"/>
          <ac:spMkLst>
            <pc:docMk/>
            <pc:sldMk cId="972083078" sldId="668"/>
            <ac:spMk id="3" creationId="{ACF3DAA7-119E-D6BD-7D9C-F5840B803CFB}"/>
          </ac:spMkLst>
        </pc:spChg>
      </pc:sldChg>
      <pc:sldChg chg="modSp add mod modNotesTx">
        <pc:chgData name="Mitchell Wand" userId="de9b44c55c049659" providerId="LiveId" clId="{DE53FED7-A251-4A96-B57E-6488EAC94422}" dt="2023-01-28T21:11:35.784" v="1085"/>
        <pc:sldMkLst>
          <pc:docMk/>
          <pc:sldMk cId="854166845" sldId="669"/>
        </pc:sldMkLst>
        <pc:spChg chg="mod">
          <ac:chgData name="Mitchell Wand" userId="de9b44c55c049659" providerId="LiveId" clId="{DE53FED7-A251-4A96-B57E-6488EAC94422}" dt="2023-01-28T20:50:43.916" v="1031"/>
          <ac:spMkLst>
            <pc:docMk/>
            <pc:sldMk cId="854166845" sldId="669"/>
            <ac:spMk id="395" creationId="{00000000-0000-0000-0000-000000000000}"/>
          </ac:spMkLst>
        </pc:spChg>
        <pc:spChg chg="mod">
          <ac:chgData name="Mitchell Wand" userId="de9b44c55c049659" providerId="LiveId" clId="{DE53FED7-A251-4A96-B57E-6488EAC94422}" dt="2023-01-28T20:49:42.298" v="982" actId="20577"/>
          <ac:spMkLst>
            <pc:docMk/>
            <pc:sldMk cId="854166845" sldId="669"/>
            <ac:spMk id="396" creationId="{00000000-0000-0000-0000-000000000000}"/>
          </ac:spMkLst>
        </pc:spChg>
      </pc:sldChg>
      <pc:sldChg chg="add del">
        <pc:chgData name="Mitchell Wand" userId="de9b44c55c049659" providerId="LiveId" clId="{DE53FED7-A251-4A96-B57E-6488EAC94422}" dt="2023-01-28T20:52:41.300" v="1034" actId="2696"/>
        <pc:sldMkLst>
          <pc:docMk/>
          <pc:sldMk cId="532253849" sldId="670"/>
        </pc:sldMkLst>
      </pc:sldChg>
      <pc:sldChg chg="add del">
        <pc:chgData name="Mitchell Wand" userId="de9b44c55c049659" providerId="LiveId" clId="{DE53FED7-A251-4A96-B57E-6488EAC94422}" dt="2023-01-28T20:47:13.907" v="942"/>
        <pc:sldMkLst>
          <pc:docMk/>
          <pc:sldMk cId="1008820729" sldId="670"/>
        </pc:sldMkLst>
      </pc:sldChg>
      <pc:sldChg chg="addSp modSp new mod modNotesTx">
        <pc:chgData name="Mitchell Wand" userId="de9b44c55c049659" providerId="LiveId" clId="{DE53FED7-A251-4A96-B57E-6488EAC94422}" dt="2023-01-28T21:19:20.432" v="1853" actId="20577"/>
        <pc:sldMkLst>
          <pc:docMk/>
          <pc:sldMk cId="2570361346" sldId="671"/>
        </pc:sldMkLst>
        <pc:spChg chg="mod">
          <ac:chgData name="Mitchell Wand" userId="de9b44c55c049659" providerId="LiveId" clId="{DE53FED7-A251-4A96-B57E-6488EAC94422}" dt="2023-01-28T20:53:12.309" v="1057" actId="20577"/>
          <ac:spMkLst>
            <pc:docMk/>
            <pc:sldMk cId="2570361346" sldId="671"/>
            <ac:spMk id="2" creationId="{C16B4103-3511-7B6D-D8EB-3B1565809CB2}"/>
          </ac:spMkLst>
        </pc:spChg>
        <pc:spChg chg="mod">
          <ac:chgData name="Mitchell Wand" userId="de9b44c55c049659" providerId="LiveId" clId="{DE53FED7-A251-4A96-B57E-6488EAC94422}" dt="2023-01-28T20:53:38.466" v="1064" actId="313"/>
          <ac:spMkLst>
            <pc:docMk/>
            <pc:sldMk cId="2570361346" sldId="671"/>
            <ac:spMk id="3" creationId="{C8F315CB-DD33-92D0-5041-0E013453A5F7}"/>
          </ac:spMkLst>
        </pc:spChg>
        <pc:spChg chg="mod">
          <ac:chgData name="Mitchell Wand" userId="de9b44c55c049659" providerId="LiveId" clId="{DE53FED7-A251-4A96-B57E-6488EAC94422}" dt="2023-01-28T20:54:08.744" v="1067"/>
          <ac:spMkLst>
            <pc:docMk/>
            <pc:sldMk cId="2570361346" sldId="671"/>
            <ac:spMk id="6" creationId="{60289F74-0D7E-FEDB-F549-8BEAADDC129F}"/>
          </ac:spMkLst>
        </pc:spChg>
        <pc:spChg chg="mod">
          <ac:chgData name="Mitchell Wand" userId="de9b44c55c049659" providerId="LiveId" clId="{DE53FED7-A251-4A96-B57E-6488EAC94422}" dt="2023-01-28T21:03:55.747" v="1074" actId="12789"/>
          <ac:spMkLst>
            <pc:docMk/>
            <pc:sldMk cId="2570361346" sldId="671"/>
            <ac:spMk id="7" creationId="{0A521CD6-C414-FFAE-55AA-827A6C2AD034}"/>
          </ac:spMkLst>
        </pc:spChg>
        <pc:spChg chg="mod">
          <ac:chgData name="Mitchell Wand" userId="de9b44c55c049659" providerId="LiveId" clId="{DE53FED7-A251-4A96-B57E-6488EAC94422}" dt="2023-01-28T21:03:27.892" v="1073" actId="465"/>
          <ac:spMkLst>
            <pc:docMk/>
            <pc:sldMk cId="2570361346" sldId="671"/>
            <ac:spMk id="8" creationId="{1743BF83-845B-2415-5019-8CAB7E9E1FD4}"/>
          </ac:spMkLst>
        </pc:spChg>
        <pc:spChg chg="mod">
          <ac:chgData name="Mitchell Wand" userId="de9b44c55c049659" providerId="LiveId" clId="{DE53FED7-A251-4A96-B57E-6488EAC94422}" dt="2023-01-28T21:04:08.120" v="1075" actId="555"/>
          <ac:spMkLst>
            <pc:docMk/>
            <pc:sldMk cId="2570361346" sldId="671"/>
            <ac:spMk id="9" creationId="{FC525E49-3032-B5C7-69A5-77C15018D194}"/>
          </ac:spMkLst>
        </pc:spChg>
        <pc:spChg chg="mod">
          <ac:chgData name="Mitchell Wand" userId="de9b44c55c049659" providerId="LiveId" clId="{DE53FED7-A251-4A96-B57E-6488EAC94422}" dt="2023-01-28T21:03:55.747" v="1074" actId="12789"/>
          <ac:spMkLst>
            <pc:docMk/>
            <pc:sldMk cId="2570361346" sldId="671"/>
            <ac:spMk id="10" creationId="{9928859D-7E17-AF79-D174-D25A736B2C73}"/>
          </ac:spMkLst>
        </pc:spChg>
        <pc:spChg chg="mod">
          <ac:chgData name="Mitchell Wand" userId="de9b44c55c049659" providerId="LiveId" clId="{DE53FED7-A251-4A96-B57E-6488EAC94422}" dt="2023-01-28T21:04:20.413" v="1076" actId="465"/>
          <ac:spMkLst>
            <pc:docMk/>
            <pc:sldMk cId="2570361346" sldId="671"/>
            <ac:spMk id="11" creationId="{C00F69CB-9859-6E73-74DC-7A578D1F3CF7}"/>
          </ac:spMkLst>
        </pc:spChg>
        <pc:spChg chg="mod">
          <ac:chgData name="Mitchell Wand" userId="de9b44c55c049659" providerId="LiveId" clId="{DE53FED7-A251-4A96-B57E-6488EAC94422}" dt="2023-01-28T21:04:08.120" v="1075" actId="555"/>
          <ac:spMkLst>
            <pc:docMk/>
            <pc:sldMk cId="2570361346" sldId="671"/>
            <ac:spMk id="12" creationId="{0E830A42-DC5A-2461-402F-ACDCF60D72CF}"/>
          </ac:spMkLst>
        </pc:spChg>
        <pc:spChg chg="add mod">
          <ac:chgData name="Mitchell Wand" userId="de9b44c55c049659" providerId="LiveId" clId="{DE53FED7-A251-4A96-B57E-6488EAC94422}" dt="2023-01-28T21:04:37.069" v="1078" actId="1076"/>
          <ac:spMkLst>
            <pc:docMk/>
            <pc:sldMk cId="2570361346" sldId="671"/>
            <ac:spMk id="13" creationId="{E6605D4A-6E2A-435B-7FBF-31DB20D05D8F}"/>
          </ac:spMkLst>
        </pc:spChg>
        <pc:grpChg chg="add mod">
          <ac:chgData name="Mitchell Wand" userId="de9b44c55c049659" providerId="LiveId" clId="{DE53FED7-A251-4A96-B57E-6488EAC94422}" dt="2023-01-28T20:54:14.850" v="1068" actId="1076"/>
          <ac:grpSpMkLst>
            <pc:docMk/>
            <pc:sldMk cId="2570361346" sldId="671"/>
            <ac:grpSpMk id="5" creationId="{DF87DC29-E41F-7856-EB02-79D4A1E2007B}"/>
          </ac:grpSpMkLst>
        </pc:grpChg>
      </pc:sldChg>
      <pc:sldChg chg="modSp add mod">
        <pc:chgData name="Mitchell Wand" userId="de9b44c55c049659" providerId="LiveId" clId="{DE53FED7-A251-4A96-B57E-6488EAC94422}" dt="2023-01-28T21:21:09.516" v="1908" actId="20577"/>
        <pc:sldMkLst>
          <pc:docMk/>
          <pc:sldMk cId="3640251645" sldId="672"/>
        </pc:sldMkLst>
        <pc:spChg chg="mod">
          <ac:chgData name="Mitchell Wand" userId="de9b44c55c049659" providerId="LiveId" clId="{DE53FED7-A251-4A96-B57E-6488EAC94422}" dt="2023-01-28T21:21:09.516" v="1908" actId="20577"/>
          <ac:spMkLst>
            <pc:docMk/>
            <pc:sldMk cId="3640251645" sldId="672"/>
            <ac:spMk id="416" creationId="{00000000-0000-0000-0000-000000000000}"/>
          </ac:spMkLst>
        </pc:spChg>
      </pc:sldChg>
      <pc:sldChg chg="modSp new mod">
        <pc:chgData name="Mitchell Wand" userId="de9b44c55c049659" providerId="LiveId" clId="{DE53FED7-A251-4A96-B57E-6488EAC94422}" dt="2023-01-28T21:25:51.911" v="2237" actId="20577"/>
        <pc:sldMkLst>
          <pc:docMk/>
          <pc:sldMk cId="4169870849" sldId="673"/>
        </pc:sldMkLst>
        <pc:spChg chg="mod">
          <ac:chgData name="Mitchell Wand" userId="de9b44c55c049659" providerId="LiveId" clId="{DE53FED7-A251-4A96-B57E-6488EAC94422}" dt="2023-01-28T21:22:13.363" v="1940" actId="20577"/>
          <ac:spMkLst>
            <pc:docMk/>
            <pc:sldMk cId="4169870849" sldId="673"/>
            <ac:spMk id="2" creationId="{B1D8D292-7FF8-8F40-6714-B469D9820C62}"/>
          </ac:spMkLst>
        </pc:spChg>
        <pc:spChg chg="mod">
          <ac:chgData name="Mitchell Wand" userId="de9b44c55c049659" providerId="LiveId" clId="{DE53FED7-A251-4A96-B57E-6488EAC94422}" dt="2023-01-28T21:25:51.911" v="2237" actId="20577"/>
          <ac:spMkLst>
            <pc:docMk/>
            <pc:sldMk cId="4169870849" sldId="673"/>
            <ac:spMk id="3" creationId="{4D6184A3-C760-1669-8B54-31371DFC36A7}"/>
          </ac:spMkLst>
        </pc:spChg>
      </pc:sldChg>
      <pc:sldChg chg="modSp mod">
        <pc:chgData name="Mitchell Wand" userId="de9b44c55c049659" providerId="LiveId" clId="{DE53FED7-A251-4A96-B57E-6488EAC94422}" dt="2023-01-28T21:26:23.534" v="2270" actId="20577"/>
        <pc:sldMkLst>
          <pc:docMk/>
          <pc:sldMk cId="735311219" sldId="674"/>
        </pc:sldMkLst>
        <pc:spChg chg="mod">
          <ac:chgData name="Mitchell Wand" userId="de9b44c55c049659" providerId="LiveId" clId="{DE53FED7-A251-4A96-B57E-6488EAC94422}" dt="2023-01-28T21:26:23.534" v="2270" actId="20577"/>
          <ac:spMkLst>
            <pc:docMk/>
            <pc:sldMk cId="735311219" sldId="674"/>
            <ac:spMk id="3" creationId="{4D6184A3-C760-1669-8B54-31371DFC36A7}"/>
          </ac:spMkLst>
        </pc:spChg>
      </pc:sldChg>
      <pc:sldChg chg="modSp add mod">
        <pc:chgData name="Mitchell Wand" userId="de9b44c55c049659" providerId="LiveId" clId="{DE53FED7-A251-4A96-B57E-6488EAC94422}" dt="2023-01-28T21:37:29.101" v="2717" actId="20577"/>
        <pc:sldMkLst>
          <pc:docMk/>
          <pc:sldMk cId="2609355442" sldId="675"/>
        </pc:sldMkLst>
        <pc:spChg chg="mod">
          <ac:chgData name="Mitchell Wand" userId="de9b44c55c049659" providerId="LiveId" clId="{DE53FED7-A251-4A96-B57E-6488EAC94422}" dt="2023-01-28T21:37:29.101" v="2717" actId="20577"/>
          <ac:spMkLst>
            <pc:docMk/>
            <pc:sldMk cId="2609355442" sldId="675"/>
            <ac:spMk id="3" creationId="{4D6184A3-C760-1669-8B54-31371DFC36A7}"/>
          </ac:spMkLst>
        </pc:spChg>
      </pc:sldChg>
      <pc:sldChg chg="modSp add mod">
        <pc:chgData name="Mitchell Wand" userId="de9b44c55c049659" providerId="LiveId" clId="{DE53FED7-A251-4A96-B57E-6488EAC94422}" dt="2023-01-28T21:38:02.670" v="2745" actId="20577"/>
        <pc:sldMkLst>
          <pc:docMk/>
          <pc:sldMk cId="2145139300" sldId="676"/>
        </pc:sldMkLst>
        <pc:spChg chg="mod">
          <ac:chgData name="Mitchell Wand" userId="de9b44c55c049659" providerId="LiveId" clId="{DE53FED7-A251-4A96-B57E-6488EAC94422}" dt="2023-01-28T21:38:02.670" v="2745" actId="20577"/>
          <ac:spMkLst>
            <pc:docMk/>
            <pc:sldMk cId="2145139300" sldId="676"/>
            <ac:spMk id="3" creationId="{4D6184A3-C760-1669-8B54-31371DFC36A7}"/>
          </ac:spMkLst>
        </pc:spChg>
      </pc:sldChg>
      <pc:sldChg chg="modSp new mod ord">
        <pc:chgData name="Mitchell Wand" userId="de9b44c55c049659" providerId="LiveId" clId="{DE53FED7-A251-4A96-B57E-6488EAC94422}" dt="2023-01-28T22:06:36.394" v="3509"/>
        <pc:sldMkLst>
          <pc:docMk/>
          <pc:sldMk cId="4212001115" sldId="677"/>
        </pc:sldMkLst>
        <pc:spChg chg="mod">
          <ac:chgData name="Mitchell Wand" userId="de9b44c55c049659" providerId="LiveId" clId="{DE53FED7-A251-4A96-B57E-6488EAC94422}" dt="2023-01-28T21:58:46.977" v="3412" actId="20577"/>
          <ac:spMkLst>
            <pc:docMk/>
            <pc:sldMk cId="4212001115" sldId="677"/>
            <ac:spMk id="2" creationId="{9342544D-C2F9-D2FD-11A1-FA10F91982BC}"/>
          </ac:spMkLst>
        </pc:spChg>
        <pc:spChg chg="mod">
          <ac:chgData name="Mitchell Wand" userId="de9b44c55c049659" providerId="LiveId" clId="{DE53FED7-A251-4A96-B57E-6488EAC94422}" dt="2023-01-28T22:06:36.394" v="3509"/>
          <ac:spMkLst>
            <pc:docMk/>
            <pc:sldMk cId="4212001115" sldId="677"/>
            <ac:spMk id="3" creationId="{DBDA6B4F-F6F5-7772-1054-D9F98C421094}"/>
          </ac:spMkLst>
        </pc:spChg>
      </pc:sldChg>
      <pc:sldChg chg="add del ord">
        <pc:chgData name="Mitchell Wand" userId="de9b44c55c049659" providerId="LiveId" clId="{DE53FED7-A251-4A96-B57E-6488EAC94422}" dt="2023-01-28T22:01:36.359" v="3427" actId="47"/>
        <pc:sldMkLst>
          <pc:docMk/>
          <pc:sldMk cId="257735986" sldId="678"/>
        </pc:sldMkLst>
      </pc:sldChg>
      <pc:sldChg chg="modSp new mod modNotesTx">
        <pc:chgData name="Mitchell Wand" userId="de9b44c55c049659" providerId="LiveId" clId="{DE53FED7-A251-4A96-B57E-6488EAC94422}" dt="2023-01-28T22:13:32.610" v="3911" actId="20577"/>
        <pc:sldMkLst>
          <pc:docMk/>
          <pc:sldMk cId="1786298898" sldId="678"/>
        </pc:sldMkLst>
        <pc:spChg chg="mod">
          <ac:chgData name="Mitchell Wand" userId="de9b44c55c049659" providerId="LiveId" clId="{DE53FED7-A251-4A96-B57E-6488EAC94422}" dt="2023-01-28T22:07:43.492" v="3563" actId="20577"/>
          <ac:spMkLst>
            <pc:docMk/>
            <pc:sldMk cId="1786298898" sldId="678"/>
            <ac:spMk id="2" creationId="{6943F0AF-6B08-8A49-204F-1DE1451056ED}"/>
          </ac:spMkLst>
        </pc:spChg>
        <pc:spChg chg="mod">
          <ac:chgData name="Mitchell Wand" userId="de9b44c55c049659" providerId="LiveId" clId="{DE53FED7-A251-4A96-B57E-6488EAC94422}" dt="2023-01-28T22:09:15.987" v="3703" actId="20577"/>
          <ac:spMkLst>
            <pc:docMk/>
            <pc:sldMk cId="1786298898" sldId="678"/>
            <ac:spMk id="3" creationId="{8BB100BF-5E59-08E6-B414-BA80521CD2B4}"/>
          </ac:spMkLst>
        </pc:spChg>
      </pc:sldChg>
      <pc:sldChg chg="modSp add mod">
        <pc:chgData name="Mitchell Wand" userId="de9b44c55c049659" providerId="LiveId" clId="{DE53FED7-A251-4A96-B57E-6488EAC94422}" dt="2023-01-29T16:46:28.019" v="7284" actId="20577"/>
        <pc:sldMkLst>
          <pc:docMk/>
          <pc:sldMk cId="173098168" sldId="679"/>
        </pc:sldMkLst>
        <pc:spChg chg="mod">
          <ac:chgData name="Mitchell Wand" userId="de9b44c55c049659" providerId="LiveId" clId="{DE53FED7-A251-4A96-B57E-6488EAC94422}" dt="2023-01-29T16:46:28.019" v="7284" actId="20577"/>
          <ac:spMkLst>
            <pc:docMk/>
            <pc:sldMk cId="173098168" sldId="679"/>
            <ac:spMk id="190" creationId="{00000000-0000-0000-0000-000000000000}"/>
          </ac:spMkLst>
        </pc:spChg>
      </pc:sldChg>
      <pc:sldChg chg="modSp new del mod modNotesTx">
        <pc:chgData name="Mitchell Wand" userId="de9b44c55c049659" providerId="LiveId" clId="{DE53FED7-A251-4A96-B57E-6488EAC94422}" dt="2023-01-29T16:33:46.944" v="6121" actId="47"/>
        <pc:sldMkLst>
          <pc:docMk/>
          <pc:sldMk cId="601154562" sldId="679"/>
        </pc:sldMkLst>
        <pc:spChg chg="mod">
          <ac:chgData name="Mitchell Wand" userId="de9b44c55c049659" providerId="LiveId" clId="{DE53FED7-A251-4A96-B57E-6488EAC94422}" dt="2023-01-29T16:31:32.912" v="6005" actId="20577"/>
          <ac:spMkLst>
            <pc:docMk/>
            <pc:sldMk cId="601154562" sldId="679"/>
            <ac:spMk id="2" creationId="{D27AE8C7-4FDE-29F7-CB28-023512621F47}"/>
          </ac:spMkLst>
        </pc:spChg>
        <pc:spChg chg="mod">
          <ac:chgData name="Mitchell Wand" userId="de9b44c55c049659" providerId="LiveId" clId="{DE53FED7-A251-4A96-B57E-6488EAC94422}" dt="2023-01-29T16:30:32.625" v="5991" actId="27636"/>
          <ac:spMkLst>
            <pc:docMk/>
            <pc:sldMk cId="601154562" sldId="679"/>
            <ac:spMk id="3" creationId="{2BBA4436-92DD-8E60-A373-7D65C9271233}"/>
          </ac:spMkLst>
        </pc:spChg>
      </pc:sldChg>
      <pc:sldChg chg="add del">
        <pc:chgData name="Mitchell Wand" userId="de9b44c55c049659" providerId="LiveId" clId="{DE53FED7-A251-4A96-B57E-6488EAC94422}" dt="2023-01-28T22:00:28.814" v="3420"/>
        <pc:sldMkLst>
          <pc:docMk/>
          <pc:sldMk cId="1215750129" sldId="679"/>
        </pc:sldMkLst>
      </pc:sldChg>
      <pc:sldChg chg="add del">
        <pc:chgData name="Mitchell Wand" userId="de9b44c55c049659" providerId="LiveId" clId="{DE53FED7-A251-4A96-B57E-6488EAC94422}" dt="2023-01-28T22:01:03.231" v="3424"/>
        <pc:sldMkLst>
          <pc:docMk/>
          <pc:sldMk cId="3383640681" sldId="679"/>
        </pc:sldMkLst>
      </pc:sldChg>
      <pc:sldChg chg="add del">
        <pc:chgData name="Mitchell Wand" userId="de9b44c55c049659" providerId="LiveId" clId="{DE53FED7-A251-4A96-B57E-6488EAC94422}" dt="2023-01-28T22:06:59.109" v="3510" actId="47"/>
        <pc:sldMkLst>
          <pc:docMk/>
          <pc:sldMk cId="3745264427" sldId="679"/>
        </pc:sldMkLst>
      </pc:sldChg>
      <pc:sldChg chg="add del">
        <pc:chgData name="Mitchell Wand" userId="de9b44c55c049659" providerId="LiveId" clId="{DE53FED7-A251-4A96-B57E-6488EAC94422}" dt="2023-01-28T22:00:28.814" v="3420"/>
        <pc:sldMkLst>
          <pc:docMk/>
          <pc:sldMk cId="1391602779" sldId="680"/>
        </pc:sldMkLst>
      </pc:sldChg>
      <pc:sldChg chg="modSp add mod">
        <pc:chgData name="Mitchell Wand" userId="de9b44c55c049659" providerId="LiveId" clId="{DE53FED7-A251-4A96-B57E-6488EAC94422}" dt="2023-01-31T01:11:43.509" v="11078" actId="20577"/>
        <pc:sldMkLst>
          <pc:docMk/>
          <pc:sldMk cId="2962315829" sldId="680"/>
        </pc:sldMkLst>
        <pc:spChg chg="mod">
          <ac:chgData name="Mitchell Wand" userId="de9b44c55c049659" providerId="LiveId" clId="{DE53FED7-A251-4A96-B57E-6488EAC94422}" dt="2023-01-31T01:11:43.509" v="11078" actId="20577"/>
          <ac:spMkLst>
            <pc:docMk/>
            <pc:sldMk cId="2962315829" sldId="680"/>
            <ac:spMk id="190" creationId="{00000000-0000-0000-0000-000000000000}"/>
          </ac:spMkLst>
        </pc:spChg>
      </pc:sldChg>
      <pc:sldChg chg="add del">
        <pc:chgData name="Mitchell Wand" userId="de9b44c55c049659" providerId="LiveId" clId="{DE53FED7-A251-4A96-B57E-6488EAC94422}" dt="2023-01-28T22:03:26.224" v="3474"/>
        <pc:sldMkLst>
          <pc:docMk/>
          <pc:sldMk cId="3442950532" sldId="680"/>
        </pc:sldMkLst>
      </pc:sldChg>
      <pc:sldChg chg="modSp new del mod">
        <pc:chgData name="Mitchell Wand" userId="de9b44c55c049659" providerId="LiveId" clId="{DE53FED7-A251-4A96-B57E-6488EAC94422}" dt="2023-01-29T17:38:04.750" v="10163" actId="47"/>
        <pc:sldMkLst>
          <pc:docMk/>
          <pc:sldMk cId="1022076839" sldId="681"/>
        </pc:sldMkLst>
        <pc:spChg chg="mod">
          <ac:chgData name="Mitchell Wand" userId="de9b44c55c049659" providerId="LiveId" clId="{DE53FED7-A251-4A96-B57E-6488EAC94422}" dt="2023-01-29T17:06:48.516" v="8435" actId="20577"/>
          <ac:spMkLst>
            <pc:docMk/>
            <pc:sldMk cId="1022076839" sldId="681"/>
            <ac:spMk id="2" creationId="{8F793EC8-B5F6-B31F-CB30-FDF1547E5A0A}"/>
          </ac:spMkLst>
        </pc:spChg>
        <pc:spChg chg="mod">
          <ac:chgData name="Mitchell Wand" userId="de9b44c55c049659" providerId="LiveId" clId="{DE53FED7-A251-4A96-B57E-6488EAC94422}" dt="2023-01-29T17:08:00.429" v="8647" actId="20577"/>
          <ac:spMkLst>
            <pc:docMk/>
            <pc:sldMk cId="1022076839" sldId="681"/>
            <ac:spMk id="3" creationId="{9662B4A4-4BD2-1FA7-68F7-244850767546}"/>
          </ac:spMkLst>
        </pc:spChg>
      </pc:sldChg>
      <pc:sldChg chg="add del">
        <pc:chgData name="Mitchell Wand" userId="de9b44c55c049659" providerId="LiveId" clId="{DE53FED7-A251-4A96-B57E-6488EAC94422}" dt="2023-01-28T22:00:28.814" v="3420"/>
        <pc:sldMkLst>
          <pc:docMk/>
          <pc:sldMk cId="3614815109" sldId="681"/>
        </pc:sldMkLst>
      </pc:sldChg>
      <pc:sldChg chg="addSp delSp modSp new mod modClrScheme chgLayout modNotesTx">
        <pc:chgData name="Mitchell Wand" userId="de9b44c55c049659" providerId="LiveId" clId="{DE53FED7-A251-4A96-B57E-6488EAC94422}" dt="2023-01-29T18:18:51.367" v="10200" actId="20577"/>
        <pc:sldMkLst>
          <pc:docMk/>
          <pc:sldMk cId="2176076143" sldId="682"/>
        </pc:sldMkLst>
        <pc:spChg chg="del mod ord">
          <ac:chgData name="Mitchell Wand" userId="de9b44c55c049659" providerId="LiveId" clId="{DE53FED7-A251-4A96-B57E-6488EAC94422}" dt="2023-01-29T17:08:29.373" v="8649" actId="700"/>
          <ac:spMkLst>
            <pc:docMk/>
            <pc:sldMk cId="2176076143" sldId="682"/>
            <ac:spMk id="2" creationId="{7CAA940D-70B2-09D0-B0A4-9ED3E4D228FA}"/>
          </ac:spMkLst>
        </pc:spChg>
        <pc:spChg chg="del">
          <ac:chgData name="Mitchell Wand" userId="de9b44c55c049659" providerId="LiveId" clId="{DE53FED7-A251-4A96-B57E-6488EAC94422}" dt="2023-01-29T17:08:29.373" v="8649" actId="700"/>
          <ac:spMkLst>
            <pc:docMk/>
            <pc:sldMk cId="2176076143" sldId="682"/>
            <ac:spMk id="3" creationId="{2CDAB9B0-D373-7D35-0031-075F5058ABE4}"/>
          </ac:spMkLst>
        </pc:spChg>
        <pc:spChg chg="mod ord">
          <ac:chgData name="Mitchell Wand" userId="de9b44c55c049659" providerId="LiveId" clId="{DE53FED7-A251-4A96-B57E-6488EAC94422}" dt="2023-01-29T17:12:56.719" v="8734" actId="700"/>
          <ac:spMkLst>
            <pc:docMk/>
            <pc:sldMk cId="2176076143" sldId="682"/>
            <ac:spMk id="4" creationId="{E80B1663-05E8-BFD6-1787-BF577511DCDA}"/>
          </ac:spMkLst>
        </pc:spChg>
        <pc:spChg chg="add mod ord">
          <ac:chgData name="Mitchell Wand" userId="de9b44c55c049659" providerId="LiveId" clId="{DE53FED7-A251-4A96-B57E-6488EAC94422}" dt="2023-01-29T17:22:13.729" v="9177" actId="20577"/>
          <ac:spMkLst>
            <pc:docMk/>
            <pc:sldMk cId="2176076143" sldId="682"/>
            <ac:spMk id="5" creationId="{CA49C8E1-7630-C707-54DC-CFF8092F13AC}"/>
          </ac:spMkLst>
        </pc:spChg>
        <pc:spChg chg="add del mod">
          <ac:chgData name="Mitchell Wand" userId="de9b44c55c049659" providerId="LiveId" clId="{DE53FED7-A251-4A96-B57E-6488EAC94422}" dt="2023-01-29T17:13:25.100" v="8738" actId="478"/>
          <ac:spMkLst>
            <pc:docMk/>
            <pc:sldMk cId="2176076143" sldId="682"/>
            <ac:spMk id="6" creationId="{4351CF3C-AAC5-DD26-87E6-2FC3DD0C892D}"/>
          </ac:spMkLst>
        </pc:spChg>
        <pc:spChg chg="add del mod">
          <ac:chgData name="Mitchell Wand" userId="de9b44c55c049659" providerId="LiveId" clId="{DE53FED7-A251-4A96-B57E-6488EAC94422}" dt="2023-01-29T17:13:25.100" v="8738" actId="478"/>
          <ac:spMkLst>
            <pc:docMk/>
            <pc:sldMk cId="2176076143" sldId="682"/>
            <ac:spMk id="7" creationId="{D09C7CD8-EDE2-F00D-70CD-A33D00F97707}"/>
          </ac:spMkLst>
        </pc:spChg>
        <pc:spChg chg="add del mod">
          <ac:chgData name="Mitchell Wand" userId="de9b44c55c049659" providerId="LiveId" clId="{DE53FED7-A251-4A96-B57E-6488EAC94422}" dt="2023-01-29T17:13:25.100" v="8738" actId="478"/>
          <ac:spMkLst>
            <pc:docMk/>
            <pc:sldMk cId="2176076143" sldId="682"/>
            <ac:spMk id="8" creationId="{EFF13E8E-9F8A-2065-C4CB-028837DDED05}"/>
          </ac:spMkLst>
        </pc:spChg>
        <pc:spChg chg="add del mod">
          <ac:chgData name="Mitchell Wand" userId="de9b44c55c049659" providerId="LiveId" clId="{DE53FED7-A251-4A96-B57E-6488EAC94422}" dt="2023-01-29T17:13:25.100" v="8738" actId="478"/>
          <ac:spMkLst>
            <pc:docMk/>
            <pc:sldMk cId="2176076143" sldId="682"/>
            <ac:spMk id="9" creationId="{045C2DE8-1AF9-212D-B929-67056799CBD6}"/>
          </ac:spMkLst>
        </pc:spChg>
        <pc:spChg chg="add mod">
          <ac:chgData name="Mitchell Wand" userId="de9b44c55c049659" providerId="LiveId" clId="{DE53FED7-A251-4A96-B57E-6488EAC94422}" dt="2023-01-29T17:21:13.735" v="9062" actId="6549"/>
          <ac:spMkLst>
            <pc:docMk/>
            <pc:sldMk cId="2176076143" sldId="682"/>
            <ac:spMk id="10" creationId="{D8AC57F3-7CB7-E109-044E-8048B3BF97DB}"/>
          </ac:spMkLst>
        </pc:spChg>
        <pc:spChg chg="add mod">
          <ac:chgData name="Mitchell Wand" userId="de9b44c55c049659" providerId="LiveId" clId="{DE53FED7-A251-4A96-B57E-6488EAC94422}" dt="2023-01-29T17:18:52.237" v="8798" actId="1076"/>
          <ac:spMkLst>
            <pc:docMk/>
            <pc:sldMk cId="2176076143" sldId="682"/>
            <ac:spMk id="11" creationId="{CE54CAFE-D5F1-DD5C-63B6-CAAFF05DEC58}"/>
          </ac:spMkLst>
        </pc:spChg>
        <pc:spChg chg="add mod">
          <ac:chgData name="Mitchell Wand" userId="de9b44c55c049659" providerId="LiveId" clId="{DE53FED7-A251-4A96-B57E-6488EAC94422}" dt="2023-01-29T17:13:04.550" v="8735" actId="1076"/>
          <ac:spMkLst>
            <pc:docMk/>
            <pc:sldMk cId="2176076143" sldId="682"/>
            <ac:spMk id="12" creationId="{1F90F186-9702-7B69-E935-84825AA0B431}"/>
          </ac:spMkLst>
        </pc:spChg>
        <pc:spChg chg="add mod">
          <ac:chgData name="Mitchell Wand" userId="de9b44c55c049659" providerId="LiveId" clId="{DE53FED7-A251-4A96-B57E-6488EAC94422}" dt="2023-01-29T17:21:18.158" v="9063" actId="6549"/>
          <ac:spMkLst>
            <pc:docMk/>
            <pc:sldMk cId="2176076143" sldId="682"/>
            <ac:spMk id="13" creationId="{D6DF0278-1C71-3E84-A928-E3B1A70284B8}"/>
          </ac:spMkLst>
        </pc:spChg>
        <pc:spChg chg="add mod">
          <ac:chgData name="Mitchell Wand" userId="de9b44c55c049659" providerId="LiveId" clId="{DE53FED7-A251-4A96-B57E-6488EAC94422}" dt="2023-01-29T17:18:12.163" v="8796" actId="1076"/>
          <ac:spMkLst>
            <pc:docMk/>
            <pc:sldMk cId="2176076143" sldId="682"/>
            <ac:spMk id="14" creationId="{6571D5FC-6514-8805-E9FF-4B7440C87342}"/>
          </ac:spMkLst>
        </pc:spChg>
        <pc:spChg chg="add mod">
          <ac:chgData name="Mitchell Wand" userId="de9b44c55c049659" providerId="LiveId" clId="{DE53FED7-A251-4A96-B57E-6488EAC94422}" dt="2023-01-29T17:29:00.524" v="9496" actId="1076"/>
          <ac:spMkLst>
            <pc:docMk/>
            <pc:sldMk cId="2176076143" sldId="682"/>
            <ac:spMk id="50" creationId="{C9DE8150-3A3B-0ECD-5C2D-502C266668B5}"/>
          </ac:spMkLst>
        </pc:spChg>
        <pc:cxnChg chg="add mod">
          <ac:chgData name="Mitchell Wand" userId="de9b44c55c049659" providerId="LiveId" clId="{DE53FED7-A251-4A96-B57E-6488EAC94422}" dt="2023-01-29T17:18:52.237" v="8798" actId="1076"/>
          <ac:cxnSpMkLst>
            <pc:docMk/>
            <pc:sldMk cId="2176076143" sldId="682"/>
            <ac:cxnSpMk id="16" creationId="{C1A43705-0F4A-26E2-97DB-F677B3FC8196}"/>
          </ac:cxnSpMkLst>
        </pc:cxnChg>
        <pc:cxnChg chg="add mod">
          <ac:chgData name="Mitchell Wand" userId="de9b44c55c049659" providerId="LiveId" clId="{DE53FED7-A251-4A96-B57E-6488EAC94422}" dt="2023-01-29T17:17:00.553" v="8786" actId="14100"/>
          <ac:cxnSpMkLst>
            <pc:docMk/>
            <pc:sldMk cId="2176076143" sldId="682"/>
            <ac:cxnSpMk id="17" creationId="{110B15C6-1584-C13B-15FE-47AE3A69B87C}"/>
          </ac:cxnSpMkLst>
        </pc:cxnChg>
        <pc:cxnChg chg="add mod">
          <ac:chgData name="Mitchell Wand" userId="de9b44c55c049659" providerId="LiveId" clId="{DE53FED7-A251-4A96-B57E-6488EAC94422}" dt="2023-01-29T17:18:03.900" v="8795" actId="1076"/>
          <ac:cxnSpMkLst>
            <pc:docMk/>
            <pc:sldMk cId="2176076143" sldId="682"/>
            <ac:cxnSpMk id="21" creationId="{C9D61C27-EF75-AD16-DF0D-0C052CEAFE04}"/>
          </ac:cxnSpMkLst>
        </pc:cxnChg>
        <pc:cxnChg chg="add mod">
          <ac:chgData name="Mitchell Wand" userId="de9b44c55c049659" providerId="LiveId" clId="{DE53FED7-A251-4A96-B57E-6488EAC94422}" dt="2023-01-29T17:18:12.163" v="8796" actId="1076"/>
          <ac:cxnSpMkLst>
            <pc:docMk/>
            <pc:sldMk cId="2176076143" sldId="682"/>
            <ac:cxnSpMk id="22" creationId="{91F1F221-EFB5-F208-A9D7-C6654BE49BDF}"/>
          </ac:cxnSpMkLst>
        </pc:cxnChg>
        <pc:cxnChg chg="add mod">
          <ac:chgData name="Mitchell Wand" userId="de9b44c55c049659" providerId="LiveId" clId="{DE53FED7-A251-4A96-B57E-6488EAC94422}" dt="2023-01-29T17:25:16.916" v="9463" actId="14100"/>
          <ac:cxnSpMkLst>
            <pc:docMk/>
            <pc:sldMk cId="2176076143" sldId="682"/>
            <ac:cxnSpMk id="36" creationId="{6A7304EA-A478-4671-CB33-B6CB4B3BAA3D}"/>
          </ac:cxnSpMkLst>
        </pc:cxnChg>
        <pc:cxnChg chg="add del mod">
          <ac:chgData name="Mitchell Wand" userId="de9b44c55c049659" providerId="LiveId" clId="{DE53FED7-A251-4A96-B57E-6488EAC94422}" dt="2023-01-29T17:25:28.922" v="9465"/>
          <ac:cxnSpMkLst>
            <pc:docMk/>
            <pc:sldMk cId="2176076143" sldId="682"/>
            <ac:cxnSpMk id="39" creationId="{FC406B4A-E894-5E22-44D2-D526231FA2BB}"/>
          </ac:cxnSpMkLst>
        </pc:cxnChg>
        <pc:cxnChg chg="add mod">
          <ac:chgData name="Mitchell Wand" userId="de9b44c55c049659" providerId="LiveId" clId="{DE53FED7-A251-4A96-B57E-6488EAC94422}" dt="2023-01-29T17:25:49.717" v="9469" actId="14100"/>
          <ac:cxnSpMkLst>
            <pc:docMk/>
            <pc:sldMk cId="2176076143" sldId="682"/>
            <ac:cxnSpMk id="40" creationId="{CE9F73AD-3193-F0D1-9009-43323B3F10BC}"/>
          </ac:cxnSpMkLst>
        </pc:cxnChg>
        <pc:cxnChg chg="add mod">
          <ac:chgData name="Mitchell Wand" userId="de9b44c55c049659" providerId="LiveId" clId="{DE53FED7-A251-4A96-B57E-6488EAC94422}" dt="2023-01-29T17:27:43.012" v="9480" actId="14100"/>
          <ac:cxnSpMkLst>
            <pc:docMk/>
            <pc:sldMk cId="2176076143" sldId="682"/>
            <ac:cxnSpMk id="43" creationId="{5CA913EA-D4CE-B3FD-B8EF-35E13953419D}"/>
          </ac:cxnSpMkLst>
        </pc:cxnChg>
      </pc:sldChg>
      <pc:sldChg chg="add del">
        <pc:chgData name="Mitchell Wand" userId="de9b44c55c049659" providerId="LiveId" clId="{DE53FED7-A251-4A96-B57E-6488EAC94422}" dt="2023-01-28T22:00:28.814" v="3420"/>
        <pc:sldMkLst>
          <pc:docMk/>
          <pc:sldMk cId="3558101077" sldId="682"/>
        </pc:sldMkLst>
      </pc:sldChg>
      <pc:sldChg chg="addSp delSp modSp add mod modNotesTx">
        <pc:chgData name="Mitchell Wand" userId="de9b44c55c049659" providerId="LiveId" clId="{DE53FED7-A251-4A96-B57E-6488EAC94422}" dt="2023-01-29T17:37:40.697" v="10162" actId="20577"/>
        <pc:sldMkLst>
          <pc:docMk/>
          <pc:sldMk cId="3019391509" sldId="683"/>
        </pc:sldMkLst>
        <pc:spChg chg="add del mod">
          <ac:chgData name="Mitchell Wand" userId="de9b44c55c049659" providerId="LiveId" clId="{DE53FED7-A251-4A96-B57E-6488EAC94422}" dt="2023-01-29T17:34:53.429" v="10020" actId="478"/>
          <ac:spMkLst>
            <pc:docMk/>
            <pc:sldMk cId="3019391509" sldId="683"/>
            <ac:spMk id="2" creationId="{ED9F6DB1-941B-2223-139F-1BBCD21150B2}"/>
          </ac:spMkLst>
        </pc:spChg>
        <pc:spChg chg="add mod">
          <ac:chgData name="Mitchell Wand" userId="de9b44c55c049659" providerId="LiveId" clId="{DE53FED7-A251-4A96-B57E-6488EAC94422}" dt="2023-01-29T17:36:32.269" v="10052" actId="208"/>
          <ac:spMkLst>
            <pc:docMk/>
            <pc:sldMk cId="3019391509" sldId="683"/>
            <ac:spMk id="3" creationId="{0A085762-015F-C6E3-A041-551602A42E65}"/>
          </ac:spMkLst>
        </pc:spChg>
        <pc:spChg chg="mod">
          <ac:chgData name="Mitchell Wand" userId="de9b44c55c049659" providerId="LiveId" clId="{DE53FED7-A251-4A96-B57E-6488EAC94422}" dt="2023-01-29T17:31:30.486" v="9767" actId="20577"/>
          <ac:spMkLst>
            <pc:docMk/>
            <pc:sldMk cId="3019391509" sldId="683"/>
            <ac:spMk id="5" creationId="{CA49C8E1-7630-C707-54DC-CFF8092F13AC}"/>
          </ac:spMkLst>
        </pc:spChg>
        <pc:spChg chg="mod">
          <ac:chgData name="Mitchell Wand" userId="de9b44c55c049659" providerId="LiveId" clId="{DE53FED7-A251-4A96-B57E-6488EAC94422}" dt="2023-01-29T17:36:39.539" v="10053" actId="208"/>
          <ac:spMkLst>
            <pc:docMk/>
            <pc:sldMk cId="3019391509" sldId="683"/>
            <ac:spMk id="10" creationId="{D8AC57F3-7CB7-E109-044E-8048B3BF97DB}"/>
          </ac:spMkLst>
        </pc:spChg>
        <pc:spChg chg="mod">
          <ac:chgData name="Mitchell Wand" userId="de9b44c55c049659" providerId="LiveId" clId="{DE53FED7-A251-4A96-B57E-6488EAC94422}" dt="2023-01-29T17:35:27.248" v="10031" actId="1076"/>
          <ac:spMkLst>
            <pc:docMk/>
            <pc:sldMk cId="3019391509" sldId="683"/>
            <ac:spMk id="13" creationId="{D6DF0278-1C71-3E84-A928-E3B1A70284B8}"/>
          </ac:spMkLst>
        </pc:spChg>
        <pc:spChg chg="del">
          <ac:chgData name="Mitchell Wand" userId="de9b44c55c049659" providerId="LiveId" clId="{DE53FED7-A251-4A96-B57E-6488EAC94422}" dt="2023-01-29T17:35:08.886" v="10023" actId="478"/>
          <ac:spMkLst>
            <pc:docMk/>
            <pc:sldMk cId="3019391509" sldId="683"/>
            <ac:spMk id="14" creationId="{6571D5FC-6514-8805-E9FF-4B7440C87342}"/>
          </ac:spMkLst>
        </pc:spChg>
        <pc:spChg chg="del mod">
          <ac:chgData name="Mitchell Wand" userId="de9b44c55c049659" providerId="LiveId" clId="{DE53FED7-A251-4A96-B57E-6488EAC94422}" dt="2023-01-29T17:35:18.247" v="10029" actId="478"/>
          <ac:spMkLst>
            <pc:docMk/>
            <pc:sldMk cId="3019391509" sldId="683"/>
            <ac:spMk id="50" creationId="{C9DE8150-3A3B-0ECD-5C2D-502C266668B5}"/>
          </ac:spMkLst>
        </pc:spChg>
        <pc:cxnChg chg="add mod">
          <ac:chgData name="Mitchell Wand" userId="de9b44c55c049659" providerId="LiveId" clId="{DE53FED7-A251-4A96-B57E-6488EAC94422}" dt="2023-01-29T17:36:17.982" v="10051" actId="14100"/>
          <ac:cxnSpMkLst>
            <pc:docMk/>
            <pc:sldMk cId="3019391509" sldId="683"/>
            <ac:cxnSpMk id="9" creationId="{2A6D9065-464A-23F5-2518-BA58FC8EA1D3}"/>
          </ac:cxnSpMkLst>
        </pc:cxnChg>
        <pc:cxnChg chg="add del mod">
          <ac:chgData name="Mitchell Wand" userId="de9b44c55c049659" providerId="LiveId" clId="{DE53FED7-A251-4A96-B57E-6488EAC94422}" dt="2023-01-29T17:35:27.248" v="10031" actId="1076"/>
          <ac:cxnSpMkLst>
            <pc:docMk/>
            <pc:sldMk cId="3019391509" sldId="683"/>
            <ac:cxnSpMk id="21" creationId="{C9D61C27-EF75-AD16-DF0D-0C052CEAFE04}"/>
          </ac:cxnSpMkLst>
        </pc:cxnChg>
        <pc:cxnChg chg="del mod">
          <ac:chgData name="Mitchell Wand" userId="de9b44c55c049659" providerId="LiveId" clId="{DE53FED7-A251-4A96-B57E-6488EAC94422}" dt="2023-01-29T17:35:10.633" v="10024" actId="478"/>
          <ac:cxnSpMkLst>
            <pc:docMk/>
            <pc:sldMk cId="3019391509" sldId="683"/>
            <ac:cxnSpMk id="22" creationId="{91F1F221-EFB5-F208-A9D7-C6654BE49BDF}"/>
          </ac:cxnSpMkLst>
        </pc:cxnChg>
        <pc:cxnChg chg="del">
          <ac:chgData name="Mitchell Wand" userId="de9b44c55c049659" providerId="LiveId" clId="{DE53FED7-A251-4A96-B57E-6488EAC94422}" dt="2023-01-29T17:35:12.670" v="10025" actId="478"/>
          <ac:cxnSpMkLst>
            <pc:docMk/>
            <pc:sldMk cId="3019391509" sldId="683"/>
            <ac:cxnSpMk id="36" creationId="{6A7304EA-A478-4671-CB33-B6CB4B3BAA3D}"/>
          </ac:cxnSpMkLst>
        </pc:cxnChg>
        <pc:cxnChg chg="del mod">
          <ac:chgData name="Mitchell Wand" userId="de9b44c55c049659" providerId="LiveId" clId="{DE53FED7-A251-4A96-B57E-6488EAC94422}" dt="2023-01-29T17:35:13.515" v="10026" actId="478"/>
          <ac:cxnSpMkLst>
            <pc:docMk/>
            <pc:sldMk cId="3019391509" sldId="683"/>
            <ac:cxnSpMk id="40" creationId="{CE9F73AD-3193-F0D1-9009-43323B3F10BC}"/>
          </ac:cxnSpMkLst>
        </pc:cxnChg>
        <pc:cxnChg chg="del mod">
          <ac:chgData name="Mitchell Wand" userId="de9b44c55c049659" providerId="LiveId" clId="{DE53FED7-A251-4A96-B57E-6488EAC94422}" dt="2023-01-29T17:35:14.289" v="10027" actId="478"/>
          <ac:cxnSpMkLst>
            <pc:docMk/>
            <pc:sldMk cId="3019391509" sldId="683"/>
            <ac:cxnSpMk id="43" creationId="{5CA913EA-D4CE-B3FD-B8EF-35E13953419D}"/>
          </ac:cxnSpMkLst>
        </pc:cxnChg>
      </pc:sldChg>
      <pc:sldChg chg="add">
        <pc:chgData name="Mitchell Wand" userId="de9b44c55c049659" providerId="LiveId" clId="{DE53FED7-A251-4A96-B57E-6488EAC94422}" dt="2023-01-31T01:11:59.309" v="11079"/>
        <pc:sldMkLst>
          <pc:docMk/>
          <pc:sldMk cId="2196971" sldId="684"/>
        </pc:sldMkLst>
      </pc:sldChg>
      <pc:sldChg chg="modSp add mod">
        <pc:chgData name="Mitchell Wand" userId="de9b44c55c049659" providerId="LiveId" clId="{DE53FED7-A251-4A96-B57E-6488EAC94422}" dt="2023-01-31T02:15:03.964" v="11132" actId="20577"/>
        <pc:sldMkLst>
          <pc:docMk/>
          <pc:sldMk cId="2420506016" sldId="685"/>
        </pc:sldMkLst>
        <pc:spChg chg="mod">
          <ac:chgData name="Mitchell Wand" userId="de9b44c55c049659" providerId="LiveId" clId="{DE53FED7-A251-4A96-B57E-6488EAC94422}" dt="2023-01-31T02:15:03.964" v="11132" actId="20577"/>
          <ac:spMkLst>
            <pc:docMk/>
            <pc:sldMk cId="2420506016" sldId="685"/>
            <ac:spMk id="2" creationId="{40765BC5-92E6-4F5A-B981-1C5EE975861B}"/>
          </ac:spMkLst>
        </pc:spChg>
      </pc:sldChg>
      <pc:sldChg chg="modSp new mod">
        <pc:chgData name="Mitchell Wand" userId="de9b44c55c049659" providerId="LiveId" clId="{DE53FED7-A251-4A96-B57E-6488EAC94422}" dt="2023-01-31T02:33:15.126" v="11509" actId="20577"/>
        <pc:sldMkLst>
          <pc:docMk/>
          <pc:sldMk cId="4131189084" sldId="686"/>
        </pc:sldMkLst>
        <pc:spChg chg="mod">
          <ac:chgData name="Mitchell Wand" userId="de9b44c55c049659" providerId="LiveId" clId="{DE53FED7-A251-4A96-B57E-6488EAC94422}" dt="2023-01-31T02:16:18.269" v="11184" actId="20577"/>
          <ac:spMkLst>
            <pc:docMk/>
            <pc:sldMk cId="4131189084" sldId="686"/>
            <ac:spMk id="2" creationId="{D4E1A8A0-D21E-BA1D-62D5-C476C278570D}"/>
          </ac:spMkLst>
        </pc:spChg>
        <pc:spChg chg="mod">
          <ac:chgData name="Mitchell Wand" userId="de9b44c55c049659" providerId="LiveId" clId="{DE53FED7-A251-4A96-B57E-6488EAC94422}" dt="2023-01-31T02:33:15.126" v="11509" actId="20577"/>
          <ac:spMkLst>
            <pc:docMk/>
            <pc:sldMk cId="4131189084" sldId="686"/>
            <ac:spMk id="3" creationId="{01CA41C7-4762-6461-5BAE-56710999D310}"/>
          </ac:spMkLst>
        </pc:spChg>
      </pc:sldChg>
      <pc:sldChg chg="modSp new mod ord">
        <pc:chgData name="Mitchell Wand" userId="de9b44c55c049659" providerId="LiveId" clId="{DE53FED7-A251-4A96-B57E-6488EAC94422}" dt="2023-01-31T02:32:31.083" v="11505"/>
        <pc:sldMkLst>
          <pc:docMk/>
          <pc:sldMk cId="579390469" sldId="687"/>
        </pc:sldMkLst>
        <pc:spChg chg="mod">
          <ac:chgData name="Mitchell Wand" userId="de9b44c55c049659" providerId="LiveId" clId="{DE53FED7-A251-4A96-B57E-6488EAC94422}" dt="2023-01-31T02:21:36.938" v="11391"/>
          <ac:spMkLst>
            <pc:docMk/>
            <pc:sldMk cId="579390469" sldId="687"/>
            <ac:spMk id="2" creationId="{549071A8-7CDB-AAE5-3A40-1480CA1786F0}"/>
          </ac:spMkLst>
        </pc:spChg>
        <pc:spChg chg="mod">
          <ac:chgData name="Mitchell Wand" userId="de9b44c55c049659" providerId="LiveId" clId="{DE53FED7-A251-4A96-B57E-6488EAC94422}" dt="2023-01-31T02:22:10.565" v="11467" actId="20577"/>
          <ac:spMkLst>
            <pc:docMk/>
            <pc:sldMk cId="579390469" sldId="687"/>
            <ac:spMk id="3" creationId="{8677E51E-20FD-8C04-F3E3-6E9BF56E7CD6}"/>
          </ac:spMkLst>
        </pc:spChg>
      </pc:sldChg>
      <pc:sldChg chg="addSp modSp new mod ord modAnim">
        <pc:chgData name="Mitchell Wand" userId="de9b44c55c049659" providerId="LiveId" clId="{DE53FED7-A251-4A96-B57E-6488EAC94422}" dt="2023-01-31T02:32:49.262" v="11507"/>
        <pc:sldMkLst>
          <pc:docMk/>
          <pc:sldMk cId="3190985049" sldId="688"/>
        </pc:sldMkLst>
        <pc:spChg chg="mod">
          <ac:chgData name="Mitchell Wand" userId="de9b44c55c049659" providerId="LiveId" clId="{DE53FED7-A251-4A96-B57E-6488EAC94422}" dt="2023-01-31T02:23:10.176" v="11484"/>
          <ac:spMkLst>
            <pc:docMk/>
            <pc:sldMk cId="3190985049" sldId="688"/>
            <ac:spMk id="2" creationId="{02B5EF7C-8805-B24F-E20B-D712D74C7DE4}"/>
          </ac:spMkLst>
        </pc:spChg>
        <pc:spChg chg="mod">
          <ac:chgData name="Mitchell Wand" userId="de9b44c55c049659" providerId="LiveId" clId="{DE53FED7-A251-4A96-B57E-6488EAC94422}" dt="2023-01-31T02:24:19.353" v="11494" actId="108"/>
          <ac:spMkLst>
            <pc:docMk/>
            <pc:sldMk cId="3190985049" sldId="688"/>
            <ac:spMk id="3" creationId="{19E28774-7F96-5177-BB94-EC378FCDA332}"/>
          </ac:spMkLst>
        </pc:spChg>
        <pc:spChg chg="mod">
          <ac:chgData name="Mitchell Wand" userId="de9b44c55c049659" providerId="LiveId" clId="{DE53FED7-A251-4A96-B57E-6488EAC94422}" dt="2023-01-31T02:25:36.543" v="11495"/>
          <ac:spMkLst>
            <pc:docMk/>
            <pc:sldMk cId="3190985049" sldId="688"/>
            <ac:spMk id="6" creationId="{C10F14EF-CF7C-29FC-05B6-7EB0F964FA01}"/>
          </ac:spMkLst>
        </pc:spChg>
        <pc:spChg chg="mod">
          <ac:chgData name="Mitchell Wand" userId="de9b44c55c049659" providerId="LiveId" clId="{DE53FED7-A251-4A96-B57E-6488EAC94422}" dt="2023-01-31T02:25:36.543" v="11495"/>
          <ac:spMkLst>
            <pc:docMk/>
            <pc:sldMk cId="3190985049" sldId="688"/>
            <ac:spMk id="7" creationId="{245D2EAB-64A3-7B1B-FBF4-C205E40FD8A2}"/>
          </ac:spMkLst>
        </pc:spChg>
        <pc:spChg chg="mod">
          <ac:chgData name="Mitchell Wand" userId="de9b44c55c049659" providerId="LiveId" clId="{DE53FED7-A251-4A96-B57E-6488EAC94422}" dt="2023-01-31T02:25:36.543" v="11495"/>
          <ac:spMkLst>
            <pc:docMk/>
            <pc:sldMk cId="3190985049" sldId="688"/>
            <ac:spMk id="9" creationId="{2A6B36E0-26D9-509D-1C99-1101397FFC2A}"/>
          </ac:spMkLst>
        </pc:spChg>
        <pc:spChg chg="mod">
          <ac:chgData name="Mitchell Wand" userId="de9b44c55c049659" providerId="LiveId" clId="{DE53FED7-A251-4A96-B57E-6488EAC94422}" dt="2023-01-31T02:25:36.543" v="11495"/>
          <ac:spMkLst>
            <pc:docMk/>
            <pc:sldMk cId="3190985049" sldId="688"/>
            <ac:spMk id="10" creationId="{8AB5B5CA-112B-4836-5A7F-3ECC0E36D18F}"/>
          </ac:spMkLst>
        </pc:spChg>
        <pc:grpChg chg="add mod">
          <ac:chgData name="Mitchell Wand" userId="de9b44c55c049659" providerId="LiveId" clId="{DE53FED7-A251-4A96-B57E-6488EAC94422}" dt="2023-01-31T02:25:44.111" v="11496" actId="1076"/>
          <ac:grpSpMkLst>
            <pc:docMk/>
            <pc:sldMk cId="3190985049" sldId="688"/>
            <ac:grpSpMk id="5" creationId="{DAD19ED1-C76B-0862-4B1E-76398F421063}"/>
          </ac:grpSpMkLst>
        </pc:grpChg>
        <pc:grpChg chg="add mod">
          <ac:chgData name="Mitchell Wand" userId="de9b44c55c049659" providerId="LiveId" clId="{DE53FED7-A251-4A96-B57E-6488EAC94422}" dt="2023-01-31T02:25:44.111" v="11496" actId="1076"/>
          <ac:grpSpMkLst>
            <pc:docMk/>
            <pc:sldMk cId="3190985049" sldId="688"/>
            <ac:grpSpMk id="8" creationId="{7676AFB3-A1D7-7042-78D0-91FAB24926F4}"/>
          </ac:grpSpMkLst>
        </pc:grpChg>
      </pc:sldChg>
      <pc:sldChg chg="add del">
        <pc:chgData name="Mitchell Wand" userId="de9b44c55c049659" providerId="LiveId" clId="{DE53FED7-A251-4A96-B57E-6488EAC94422}" dt="2023-01-31T02:42:09.009" v="11878" actId="2696"/>
        <pc:sldMkLst>
          <pc:docMk/>
          <pc:sldMk cId="1338002903" sldId="689"/>
        </pc:sldMkLst>
      </pc:sldChg>
      <pc:sldChg chg="add del">
        <pc:chgData name="Mitchell Wand" userId="de9b44c55c049659" providerId="LiveId" clId="{DE53FED7-A251-4A96-B57E-6488EAC94422}" dt="2023-01-31T02:34:02.536" v="11511" actId="2696"/>
        <pc:sldMkLst>
          <pc:docMk/>
          <pc:sldMk cId="3106402996" sldId="690"/>
        </pc:sldMkLst>
      </pc:sldChg>
      <pc:sldChg chg="modSp add mod">
        <pc:chgData name="Mitchell Wand" userId="de9b44c55c049659" providerId="LiveId" clId="{DE53FED7-A251-4A96-B57E-6488EAC94422}" dt="2023-01-31T02:41:56.709" v="11877" actId="255"/>
        <pc:sldMkLst>
          <pc:docMk/>
          <pc:sldMk cId="3094861030" sldId="691"/>
        </pc:sldMkLst>
        <pc:spChg chg="mod">
          <ac:chgData name="Mitchell Wand" userId="de9b44c55c049659" providerId="LiveId" clId="{DE53FED7-A251-4A96-B57E-6488EAC94422}" dt="2023-01-31T02:41:56.709" v="11877" actId="255"/>
          <ac:spMkLst>
            <pc:docMk/>
            <pc:sldMk cId="3094861030" sldId="691"/>
            <ac:spMk id="860" creationId="{00000000-0000-0000-0000-000000000000}"/>
          </ac:spMkLst>
        </pc:spChg>
      </pc:sldChg>
      <pc:sldChg chg="modSp new mod">
        <pc:chgData name="Mitchell Wand" userId="de9b44c55c049659" providerId="LiveId" clId="{DE53FED7-A251-4A96-B57E-6488EAC94422}" dt="2023-01-31T13:05:50.533" v="12715" actId="108"/>
        <pc:sldMkLst>
          <pc:docMk/>
          <pc:sldMk cId="3677882719" sldId="692"/>
        </pc:sldMkLst>
        <pc:spChg chg="mod">
          <ac:chgData name="Mitchell Wand" userId="de9b44c55c049659" providerId="LiveId" clId="{DE53FED7-A251-4A96-B57E-6488EAC94422}" dt="2023-01-31T02:38:24.026" v="11669" actId="20577"/>
          <ac:spMkLst>
            <pc:docMk/>
            <pc:sldMk cId="3677882719" sldId="692"/>
            <ac:spMk id="2" creationId="{1A1F71F2-EC3F-71F4-FBDB-9BC81E69967B}"/>
          </ac:spMkLst>
        </pc:spChg>
        <pc:spChg chg="mod">
          <ac:chgData name="Mitchell Wand" userId="de9b44c55c049659" providerId="LiveId" clId="{DE53FED7-A251-4A96-B57E-6488EAC94422}" dt="2023-01-31T13:05:50.533" v="12715" actId="108"/>
          <ac:spMkLst>
            <pc:docMk/>
            <pc:sldMk cId="3677882719" sldId="692"/>
            <ac:spMk id="3" creationId="{2608D382-4FB2-E5AC-587F-CA36E68F135B}"/>
          </ac:spMkLst>
        </pc:spChg>
      </pc:sldChg>
      <pc:sldChg chg="modSp new mod">
        <pc:chgData name="Mitchell Wand" userId="de9b44c55c049659" providerId="LiveId" clId="{DE53FED7-A251-4A96-B57E-6488EAC94422}" dt="2023-01-31T02:55:10.626" v="12337" actId="27636"/>
        <pc:sldMkLst>
          <pc:docMk/>
          <pc:sldMk cId="4280697998" sldId="693"/>
        </pc:sldMkLst>
        <pc:spChg chg="mod">
          <ac:chgData name="Mitchell Wand" userId="de9b44c55c049659" providerId="LiveId" clId="{DE53FED7-A251-4A96-B57E-6488EAC94422}" dt="2023-01-31T02:45:05.691" v="12004" actId="20577"/>
          <ac:spMkLst>
            <pc:docMk/>
            <pc:sldMk cId="4280697998" sldId="693"/>
            <ac:spMk id="2" creationId="{1C491430-084A-DE27-8264-0A2056643944}"/>
          </ac:spMkLst>
        </pc:spChg>
        <pc:spChg chg="mod">
          <ac:chgData name="Mitchell Wand" userId="de9b44c55c049659" providerId="LiveId" clId="{DE53FED7-A251-4A96-B57E-6488EAC94422}" dt="2023-01-31T02:55:10.626" v="12337" actId="27636"/>
          <ac:spMkLst>
            <pc:docMk/>
            <pc:sldMk cId="4280697998" sldId="693"/>
            <ac:spMk id="3" creationId="{93640766-9111-5284-7177-A5F8636EE00F}"/>
          </ac:spMkLst>
        </pc:spChg>
      </pc:sldChg>
      <pc:sldChg chg="modSp new del mod">
        <pc:chgData name="Mitchell Wand" userId="de9b44c55c049659" providerId="LiveId" clId="{DE53FED7-A251-4A96-B57E-6488EAC94422}" dt="2023-01-31T02:55:21.338" v="12338" actId="47"/>
        <pc:sldMkLst>
          <pc:docMk/>
          <pc:sldMk cId="1576066141" sldId="694"/>
        </pc:sldMkLst>
        <pc:spChg chg="mod">
          <ac:chgData name="Mitchell Wand" userId="de9b44c55c049659" providerId="LiveId" clId="{DE53FED7-A251-4A96-B57E-6488EAC94422}" dt="2023-01-31T02:52:12.922" v="12194" actId="14100"/>
          <ac:spMkLst>
            <pc:docMk/>
            <pc:sldMk cId="1576066141" sldId="694"/>
            <ac:spMk id="3" creationId="{D81A96E7-74A6-30D8-ED57-F38013B8D128}"/>
          </ac:spMkLst>
        </pc:spChg>
      </pc:sldChg>
      <pc:sldChg chg="modSp new mod ord">
        <pc:chgData name="Mitchell Wand" userId="de9b44c55c049659" providerId="LiveId" clId="{DE53FED7-A251-4A96-B57E-6488EAC94422}" dt="2023-01-31T02:56:34.941" v="12452"/>
        <pc:sldMkLst>
          <pc:docMk/>
          <pc:sldMk cId="2846098467" sldId="694"/>
        </pc:sldMkLst>
        <pc:spChg chg="mod">
          <ac:chgData name="Mitchell Wand" userId="de9b44c55c049659" providerId="LiveId" clId="{DE53FED7-A251-4A96-B57E-6488EAC94422}" dt="2023-01-31T02:56:01.161" v="12449" actId="20577"/>
          <ac:spMkLst>
            <pc:docMk/>
            <pc:sldMk cId="2846098467" sldId="694"/>
            <ac:spMk id="2" creationId="{2F942F2D-E9FB-8ED3-9E2A-4053D92B7804}"/>
          </ac:spMkLst>
        </pc:spChg>
        <pc:spChg chg="mod">
          <ac:chgData name="Mitchell Wand" userId="de9b44c55c049659" providerId="LiveId" clId="{DE53FED7-A251-4A96-B57E-6488EAC94422}" dt="2023-01-31T02:56:22.681" v="12450"/>
          <ac:spMkLst>
            <pc:docMk/>
            <pc:sldMk cId="2846098467" sldId="694"/>
            <ac:spMk id="3" creationId="{BC8A71BA-215D-DD55-26DB-00DA5DD0389A}"/>
          </ac:spMkLst>
        </pc:spChg>
      </pc:sldChg>
      <pc:sldChg chg="modSp add mod">
        <pc:chgData name="Mitchell Wand" userId="de9b44c55c049659" providerId="LiveId" clId="{DE53FED7-A251-4A96-B57E-6488EAC94422}" dt="2023-01-31T16:47:27.921" v="12962" actId="20577"/>
        <pc:sldMkLst>
          <pc:docMk/>
          <pc:sldMk cId="2452036878" sldId="695"/>
        </pc:sldMkLst>
        <pc:spChg chg="mod">
          <ac:chgData name="Mitchell Wand" userId="de9b44c55c049659" providerId="LiveId" clId="{DE53FED7-A251-4A96-B57E-6488EAC94422}" dt="2023-01-31T16:45:48.872" v="12865" actId="20577"/>
          <ac:spMkLst>
            <pc:docMk/>
            <pc:sldMk cId="2452036878" sldId="695"/>
            <ac:spMk id="878" creationId="{00000000-0000-0000-0000-000000000000}"/>
          </ac:spMkLst>
        </pc:spChg>
        <pc:spChg chg="mod">
          <ac:chgData name="Mitchell Wand" userId="de9b44c55c049659" providerId="LiveId" clId="{DE53FED7-A251-4A96-B57E-6488EAC94422}" dt="2023-01-31T16:47:27.921" v="12962" actId="20577"/>
          <ac:spMkLst>
            <pc:docMk/>
            <pc:sldMk cId="2452036878" sldId="695"/>
            <ac:spMk id="880" creationId="{00000000-0000-0000-0000-000000000000}"/>
          </ac:spMkLst>
        </pc:spChg>
        <pc:spChg chg="mod">
          <ac:chgData name="Mitchell Wand" userId="de9b44c55c049659" providerId="LiveId" clId="{DE53FED7-A251-4A96-B57E-6488EAC94422}" dt="2023-01-31T16:46:06.199" v="12868" actId="1076"/>
          <ac:spMkLst>
            <pc:docMk/>
            <pc:sldMk cId="2452036878" sldId="695"/>
            <ac:spMk id="881" creationId="{00000000-0000-0000-0000-000000000000}"/>
          </ac:spMkLst>
        </pc:spChg>
      </pc:sldChg>
      <pc:sldChg chg="delSp modSp add mod modClrScheme chgLayout modNotesTx">
        <pc:chgData name="Mitchell Wand" userId="de9b44c55c049659" providerId="LiveId" clId="{DE53FED7-A251-4A96-B57E-6488EAC94422}" dt="2023-01-31T17:12:23.860" v="13657" actId="1076"/>
        <pc:sldMkLst>
          <pc:docMk/>
          <pc:sldMk cId="4095610600" sldId="696"/>
        </pc:sldMkLst>
        <pc:spChg chg="del">
          <ac:chgData name="Mitchell Wand" userId="de9b44c55c049659" providerId="LiveId" clId="{DE53FED7-A251-4A96-B57E-6488EAC94422}" dt="2023-01-31T17:10:01.750" v="13473" actId="700"/>
          <ac:spMkLst>
            <pc:docMk/>
            <pc:sldMk cId="4095610600" sldId="696"/>
            <ac:spMk id="2" creationId="{E9E15149-5698-0C3C-CE79-22DE914256C3}"/>
          </ac:spMkLst>
        </pc:spChg>
        <pc:spChg chg="mod ord">
          <ac:chgData name="Mitchell Wand" userId="de9b44c55c049659" providerId="LiveId" clId="{DE53FED7-A251-4A96-B57E-6488EAC94422}" dt="2023-01-31T17:10:01.750" v="13473" actId="700"/>
          <ac:spMkLst>
            <pc:docMk/>
            <pc:sldMk cId="4095610600" sldId="696"/>
            <ac:spMk id="885" creationId="{00000000-0000-0000-0000-000000000000}"/>
          </ac:spMkLst>
        </pc:spChg>
        <pc:spChg chg="del">
          <ac:chgData name="Mitchell Wand" userId="de9b44c55c049659" providerId="LiveId" clId="{DE53FED7-A251-4A96-B57E-6488EAC94422}" dt="2023-01-31T17:09:16.088" v="13465" actId="478"/>
          <ac:spMkLst>
            <pc:docMk/>
            <pc:sldMk cId="4095610600" sldId="696"/>
            <ac:spMk id="887" creationId="{00000000-0000-0000-0000-000000000000}"/>
          </ac:spMkLst>
        </pc:spChg>
        <pc:spChg chg="del mod">
          <ac:chgData name="Mitchell Wand" userId="de9b44c55c049659" providerId="LiveId" clId="{DE53FED7-A251-4A96-B57E-6488EAC94422}" dt="2023-01-31T17:09:54.040" v="13470" actId="478"/>
          <ac:spMkLst>
            <pc:docMk/>
            <pc:sldMk cId="4095610600" sldId="696"/>
            <ac:spMk id="888" creationId="{00000000-0000-0000-0000-000000000000}"/>
          </ac:spMkLst>
        </pc:spChg>
        <pc:spChg chg="del">
          <ac:chgData name="Mitchell Wand" userId="de9b44c55c049659" providerId="LiveId" clId="{DE53FED7-A251-4A96-B57E-6488EAC94422}" dt="2023-01-31T17:09:55.780" v="13471" actId="478"/>
          <ac:spMkLst>
            <pc:docMk/>
            <pc:sldMk cId="4095610600" sldId="696"/>
            <ac:spMk id="889" creationId="{00000000-0000-0000-0000-000000000000}"/>
          </ac:spMkLst>
        </pc:spChg>
        <pc:spChg chg="del">
          <ac:chgData name="Mitchell Wand" userId="de9b44c55c049659" providerId="LiveId" clId="{DE53FED7-A251-4A96-B57E-6488EAC94422}" dt="2023-01-31T17:09:57.108" v="13472" actId="478"/>
          <ac:spMkLst>
            <pc:docMk/>
            <pc:sldMk cId="4095610600" sldId="696"/>
            <ac:spMk id="890" creationId="{00000000-0000-0000-0000-000000000000}"/>
          </ac:spMkLst>
        </pc:spChg>
        <pc:spChg chg="del">
          <ac:chgData name="Mitchell Wand" userId="de9b44c55c049659" providerId="LiveId" clId="{DE53FED7-A251-4A96-B57E-6488EAC94422}" dt="2023-01-31T17:09:23.910" v="13466" actId="478"/>
          <ac:spMkLst>
            <pc:docMk/>
            <pc:sldMk cId="4095610600" sldId="696"/>
            <ac:spMk id="891" creationId="{00000000-0000-0000-0000-000000000000}"/>
          </ac:spMkLst>
        </pc:spChg>
        <pc:spChg chg="del">
          <ac:chgData name="Mitchell Wand" userId="de9b44c55c049659" providerId="LiveId" clId="{DE53FED7-A251-4A96-B57E-6488EAC94422}" dt="2023-01-31T17:09:23.910" v="13466" actId="478"/>
          <ac:spMkLst>
            <pc:docMk/>
            <pc:sldMk cId="4095610600" sldId="696"/>
            <ac:spMk id="892" creationId="{00000000-0000-0000-0000-000000000000}"/>
          </ac:spMkLst>
        </pc:spChg>
        <pc:spChg chg="del">
          <ac:chgData name="Mitchell Wand" userId="de9b44c55c049659" providerId="LiveId" clId="{DE53FED7-A251-4A96-B57E-6488EAC94422}" dt="2023-01-31T17:09:23.910" v="13466" actId="478"/>
          <ac:spMkLst>
            <pc:docMk/>
            <pc:sldMk cId="4095610600" sldId="696"/>
            <ac:spMk id="893" creationId="{00000000-0000-0000-0000-000000000000}"/>
          </ac:spMkLst>
        </pc:spChg>
        <pc:spChg chg="del">
          <ac:chgData name="Mitchell Wand" userId="de9b44c55c049659" providerId="LiveId" clId="{DE53FED7-A251-4A96-B57E-6488EAC94422}" dt="2023-01-31T17:09:23.910" v="13466" actId="478"/>
          <ac:spMkLst>
            <pc:docMk/>
            <pc:sldMk cId="4095610600" sldId="696"/>
            <ac:spMk id="894" creationId="{00000000-0000-0000-0000-000000000000}"/>
          </ac:spMkLst>
        </pc:spChg>
        <pc:spChg chg="del">
          <ac:chgData name="Mitchell Wand" userId="de9b44c55c049659" providerId="LiveId" clId="{DE53FED7-A251-4A96-B57E-6488EAC94422}" dt="2023-01-31T17:09:23.910" v="13466" actId="478"/>
          <ac:spMkLst>
            <pc:docMk/>
            <pc:sldMk cId="4095610600" sldId="696"/>
            <ac:spMk id="895" creationId="{00000000-0000-0000-0000-000000000000}"/>
          </ac:spMkLst>
        </pc:spChg>
        <pc:spChg chg="del">
          <ac:chgData name="Mitchell Wand" userId="de9b44c55c049659" providerId="LiveId" clId="{DE53FED7-A251-4A96-B57E-6488EAC94422}" dt="2023-01-31T17:09:23.910" v="13466" actId="478"/>
          <ac:spMkLst>
            <pc:docMk/>
            <pc:sldMk cId="4095610600" sldId="696"/>
            <ac:spMk id="896" creationId="{00000000-0000-0000-0000-000000000000}"/>
          </ac:spMkLst>
        </pc:spChg>
        <pc:picChg chg="mod">
          <ac:chgData name="Mitchell Wand" userId="de9b44c55c049659" providerId="LiveId" clId="{DE53FED7-A251-4A96-B57E-6488EAC94422}" dt="2023-01-31T17:12:23.860" v="13657" actId="1076"/>
          <ac:picMkLst>
            <pc:docMk/>
            <pc:sldMk cId="4095610600" sldId="696"/>
            <ac:picMk id="886" creationId="{00000000-0000-0000-0000-000000000000}"/>
          </ac:picMkLst>
        </pc:picChg>
      </pc:sldChg>
      <pc:sldChg chg="addSp delSp modSp new mod ord">
        <pc:chgData name="Mitchell Wand" userId="de9b44c55c049659" providerId="LiveId" clId="{DE53FED7-A251-4A96-B57E-6488EAC94422}" dt="2023-01-31T17:01:20.458" v="13237" actId="14100"/>
        <pc:sldMkLst>
          <pc:docMk/>
          <pc:sldMk cId="830550122" sldId="697"/>
        </pc:sldMkLst>
        <pc:spChg chg="mod">
          <ac:chgData name="Mitchell Wand" userId="de9b44c55c049659" providerId="LiveId" clId="{DE53FED7-A251-4A96-B57E-6488EAC94422}" dt="2023-01-31T16:49:39.549" v="13062" actId="20577"/>
          <ac:spMkLst>
            <pc:docMk/>
            <pc:sldMk cId="830550122" sldId="697"/>
            <ac:spMk id="2" creationId="{6A0709DC-BAD3-2747-609E-ACC406416158}"/>
          </ac:spMkLst>
        </pc:spChg>
        <pc:spChg chg="del">
          <ac:chgData name="Mitchell Wand" userId="de9b44c55c049659" providerId="LiveId" clId="{DE53FED7-A251-4A96-B57E-6488EAC94422}" dt="2023-01-31T16:50:14.567" v="13064" actId="478"/>
          <ac:spMkLst>
            <pc:docMk/>
            <pc:sldMk cId="830550122" sldId="697"/>
            <ac:spMk id="3" creationId="{795FB7D6-F8FA-3489-A5D9-1C2039BE4FA5}"/>
          </ac:spMkLst>
        </pc:spChg>
        <pc:spChg chg="add del mod">
          <ac:chgData name="Mitchell Wand" userId="de9b44c55c049659" providerId="LiveId" clId="{DE53FED7-A251-4A96-B57E-6488EAC94422}" dt="2023-01-31T16:50:55.413" v="13067" actId="478"/>
          <ac:spMkLst>
            <pc:docMk/>
            <pc:sldMk cId="830550122" sldId="697"/>
            <ac:spMk id="5" creationId="{4AAA90A7-1606-90E2-6E40-CC7F5DEAF40D}"/>
          </ac:spMkLst>
        </pc:spChg>
        <pc:spChg chg="add mod ord">
          <ac:chgData name="Mitchell Wand" userId="de9b44c55c049659" providerId="LiveId" clId="{DE53FED7-A251-4A96-B57E-6488EAC94422}" dt="2023-01-31T16:57:24.758" v="13201" actId="166"/>
          <ac:spMkLst>
            <pc:docMk/>
            <pc:sldMk cId="830550122" sldId="697"/>
            <ac:spMk id="6" creationId="{08ACE3FE-94D5-124A-DC76-8310112D723C}"/>
          </ac:spMkLst>
        </pc:spChg>
        <pc:spChg chg="add mod">
          <ac:chgData name="Mitchell Wand" userId="de9b44c55c049659" providerId="LiveId" clId="{DE53FED7-A251-4A96-B57E-6488EAC94422}" dt="2023-01-31T16:59:43.459" v="13227" actId="164"/>
          <ac:spMkLst>
            <pc:docMk/>
            <pc:sldMk cId="830550122" sldId="697"/>
            <ac:spMk id="7" creationId="{F697B351-41DF-6C39-F3B1-3B7686DFE52C}"/>
          </ac:spMkLst>
        </pc:spChg>
        <pc:spChg chg="add mod ord">
          <ac:chgData name="Mitchell Wand" userId="de9b44c55c049659" providerId="LiveId" clId="{DE53FED7-A251-4A96-B57E-6488EAC94422}" dt="2023-01-31T17:01:01.795" v="13235" actId="166"/>
          <ac:spMkLst>
            <pc:docMk/>
            <pc:sldMk cId="830550122" sldId="697"/>
            <ac:spMk id="8" creationId="{D0E70F5F-1EC4-02D2-35BA-801BC224D611}"/>
          </ac:spMkLst>
        </pc:spChg>
        <pc:spChg chg="add mod">
          <ac:chgData name="Mitchell Wand" userId="de9b44c55c049659" providerId="LiveId" clId="{DE53FED7-A251-4A96-B57E-6488EAC94422}" dt="2023-01-31T17:01:20.458" v="13237" actId="14100"/>
          <ac:spMkLst>
            <pc:docMk/>
            <pc:sldMk cId="830550122" sldId="697"/>
            <ac:spMk id="9" creationId="{2B858FA0-E89B-212A-8628-15446BD7A64E}"/>
          </ac:spMkLst>
        </pc:spChg>
        <pc:spChg chg="add mod">
          <ac:chgData name="Mitchell Wand" userId="de9b44c55c049659" providerId="LiveId" clId="{DE53FED7-A251-4A96-B57E-6488EAC94422}" dt="2023-01-31T17:01:11.966" v="13236" actId="14100"/>
          <ac:spMkLst>
            <pc:docMk/>
            <pc:sldMk cId="830550122" sldId="697"/>
            <ac:spMk id="10" creationId="{CA351D6B-2469-1865-1E6E-042BC6787133}"/>
          </ac:spMkLst>
        </pc:spChg>
        <pc:spChg chg="add del mod">
          <ac:chgData name="Mitchell Wand" userId="de9b44c55c049659" providerId="LiveId" clId="{DE53FED7-A251-4A96-B57E-6488EAC94422}" dt="2023-01-31T16:55:22.477" v="13183" actId="478"/>
          <ac:spMkLst>
            <pc:docMk/>
            <pc:sldMk cId="830550122" sldId="697"/>
            <ac:spMk id="11" creationId="{79FDF05C-3785-FC69-49E5-646CBC09D157}"/>
          </ac:spMkLst>
        </pc:spChg>
        <pc:spChg chg="add mod">
          <ac:chgData name="Mitchell Wand" userId="de9b44c55c049659" providerId="LiveId" clId="{DE53FED7-A251-4A96-B57E-6488EAC94422}" dt="2023-01-31T17:00:12.915" v="13229" actId="1076"/>
          <ac:spMkLst>
            <pc:docMk/>
            <pc:sldMk cId="830550122" sldId="697"/>
            <ac:spMk id="12" creationId="{F7F3A2CE-2F9F-6F14-A139-7F4A8E6B6B0A}"/>
          </ac:spMkLst>
        </pc:spChg>
        <pc:spChg chg="add mod ord">
          <ac:chgData name="Mitchell Wand" userId="de9b44c55c049659" providerId="LiveId" clId="{DE53FED7-A251-4A96-B57E-6488EAC94422}" dt="2023-01-31T17:00:50.689" v="13234" actId="167"/>
          <ac:spMkLst>
            <pc:docMk/>
            <pc:sldMk cId="830550122" sldId="697"/>
            <ac:spMk id="14" creationId="{6C63561D-8B8D-81F1-D5FF-3B809AA49411}"/>
          </ac:spMkLst>
        </pc:spChg>
        <pc:grpChg chg="add mod">
          <ac:chgData name="Mitchell Wand" userId="de9b44c55c049659" providerId="LiveId" clId="{DE53FED7-A251-4A96-B57E-6488EAC94422}" dt="2023-01-31T16:59:55.877" v="13228" actId="408"/>
          <ac:grpSpMkLst>
            <pc:docMk/>
            <pc:sldMk cId="830550122" sldId="697"/>
            <ac:grpSpMk id="13" creationId="{44D790CE-DC6F-F01D-EE84-3FF8EEBA1AD7}"/>
          </ac:grpSpMkLst>
        </pc:grpChg>
      </pc:sldChg>
      <pc:sldChg chg="addSp modSp new mod modClrScheme chgLayout">
        <pc:chgData name="Mitchell Wand" userId="de9b44c55c049659" providerId="LiveId" clId="{DE53FED7-A251-4A96-B57E-6488EAC94422}" dt="2023-01-31T17:17:34.575" v="13690" actId="20577"/>
        <pc:sldMkLst>
          <pc:docMk/>
          <pc:sldMk cId="1172348478" sldId="698"/>
        </pc:sldMkLst>
        <pc:spChg chg="mod ord">
          <ac:chgData name="Mitchell Wand" userId="de9b44c55c049659" providerId="LiveId" clId="{DE53FED7-A251-4A96-B57E-6488EAC94422}" dt="2023-01-31T17:17:08.313" v="13668" actId="700"/>
          <ac:spMkLst>
            <pc:docMk/>
            <pc:sldMk cId="1172348478" sldId="698"/>
            <ac:spMk id="2" creationId="{1C894433-3102-9277-A295-C0C1074138B3}"/>
          </ac:spMkLst>
        </pc:spChg>
        <pc:spChg chg="mod ord">
          <ac:chgData name="Mitchell Wand" userId="de9b44c55c049659" providerId="LiveId" clId="{DE53FED7-A251-4A96-B57E-6488EAC94422}" dt="2023-01-31T17:17:08.313" v="13668" actId="700"/>
          <ac:spMkLst>
            <pc:docMk/>
            <pc:sldMk cId="1172348478" sldId="698"/>
            <ac:spMk id="3" creationId="{97B12B43-A30E-BA4E-B210-64A363F72FB3}"/>
          </ac:spMkLst>
        </pc:spChg>
        <pc:spChg chg="add mod ord">
          <ac:chgData name="Mitchell Wand" userId="de9b44c55c049659" providerId="LiveId" clId="{DE53FED7-A251-4A96-B57E-6488EAC94422}" dt="2023-01-31T17:17:34.575" v="13690" actId="20577"/>
          <ac:spMkLst>
            <pc:docMk/>
            <pc:sldMk cId="1172348478" sldId="698"/>
            <ac:spMk id="4" creationId="{A732BDA3-04E2-7E4A-818C-C1D4281B3CA9}"/>
          </ac:spMkLst>
        </pc:spChg>
      </pc:sldChg>
      <pc:sldChg chg="modSp new del mod">
        <pc:chgData name="Mitchell Wand" userId="de9b44c55c049659" providerId="LiveId" clId="{DE53FED7-A251-4A96-B57E-6488EAC94422}" dt="2023-01-31T17:08:28.120" v="13429" actId="2696"/>
        <pc:sldMkLst>
          <pc:docMk/>
          <pc:sldMk cId="2824053346" sldId="698"/>
        </pc:sldMkLst>
        <pc:spChg chg="mod">
          <ac:chgData name="Mitchell Wand" userId="de9b44c55c049659" providerId="LiveId" clId="{DE53FED7-A251-4A96-B57E-6488EAC94422}" dt="2023-01-31T17:02:06.439" v="13265" actId="20577"/>
          <ac:spMkLst>
            <pc:docMk/>
            <pc:sldMk cId="2824053346" sldId="698"/>
            <ac:spMk id="2" creationId="{8A7D340E-2F46-2C91-1D31-338872235498}"/>
          </ac:spMkLst>
        </pc:spChg>
      </pc:sldChg>
      <pc:sldChg chg="addSp delSp modSp new mod ord">
        <pc:chgData name="Mitchell Wand" userId="de9b44c55c049659" providerId="LiveId" clId="{DE53FED7-A251-4A96-B57E-6488EAC94422}" dt="2023-01-31T17:20:12.159" v="13717"/>
        <pc:sldMkLst>
          <pc:docMk/>
          <pc:sldMk cId="3945244152" sldId="699"/>
        </pc:sldMkLst>
        <pc:spChg chg="mod">
          <ac:chgData name="Mitchell Wand" userId="de9b44c55c049659" providerId="LiveId" clId="{DE53FED7-A251-4A96-B57E-6488EAC94422}" dt="2023-01-31T17:18:33.845" v="13710" actId="20577"/>
          <ac:spMkLst>
            <pc:docMk/>
            <pc:sldMk cId="3945244152" sldId="699"/>
            <ac:spMk id="2" creationId="{E7B6F83B-65BC-B851-EBA9-E0072F1924D8}"/>
          </ac:spMkLst>
        </pc:spChg>
        <pc:spChg chg="del">
          <ac:chgData name="Mitchell Wand" userId="de9b44c55c049659" providerId="LiveId" clId="{DE53FED7-A251-4A96-B57E-6488EAC94422}" dt="2023-01-31T17:18:39.937" v="13711" actId="478"/>
          <ac:spMkLst>
            <pc:docMk/>
            <pc:sldMk cId="3945244152" sldId="699"/>
            <ac:spMk id="3" creationId="{203386FE-8488-6EF0-F1B0-91C16983279D}"/>
          </ac:spMkLst>
        </pc:spChg>
        <pc:picChg chg="add mod">
          <ac:chgData name="Mitchell Wand" userId="de9b44c55c049659" providerId="LiveId" clId="{DE53FED7-A251-4A96-B57E-6488EAC94422}" dt="2023-01-31T17:19:46.074" v="13715" actId="14100"/>
          <ac:picMkLst>
            <pc:docMk/>
            <pc:sldMk cId="3945244152" sldId="699"/>
            <ac:picMk id="6" creationId="{3F4320A0-BE8D-F086-73CA-BE795383E60F}"/>
          </ac:picMkLst>
        </pc:picChg>
      </pc:sldChg>
      <pc:sldMasterChg chg="delSldLayout">
        <pc:chgData name="Mitchell Wand" userId="de9b44c55c049659" providerId="LiveId" clId="{DE53FED7-A251-4A96-B57E-6488EAC94422}" dt="2023-01-31T01:16:41.483" v="11098" actId="18676"/>
        <pc:sldMasterMkLst>
          <pc:docMk/>
          <pc:sldMasterMk cId="1558382271" sldId="2147483703"/>
        </pc:sldMasterMkLst>
        <pc:sldLayoutChg chg="del">
          <pc:chgData name="Mitchell Wand" userId="de9b44c55c049659" providerId="LiveId" clId="{DE53FED7-A251-4A96-B57E-6488EAC94422}" dt="2023-01-31T01:16:41.483" v="11098" actId="18676"/>
          <pc:sldLayoutMkLst>
            <pc:docMk/>
            <pc:sldMasterMk cId="1558382271" sldId="2147483703"/>
            <pc:sldLayoutMk cId="3337252463" sldId="2147483718"/>
          </pc:sldLayoutMkLst>
        </pc:sldLayoutChg>
      </pc:sldMasterChg>
    </pc:docChg>
  </pc:docChgLst>
  <pc:docChgLst>
    <pc:chgData name="Mitchell Wand" userId="de9b44c55c049659" providerId="LiveId" clId="{B88821F2-442F-4F75-A735-687A8518FC9F}"/>
    <pc:docChg chg="undo custSel addSld modSld sldOrd modSection">
      <pc:chgData name="Mitchell Wand" userId="de9b44c55c049659" providerId="LiveId" clId="{B88821F2-442F-4F75-A735-687A8518FC9F}" dt="2023-09-22T03:05:46.505" v="1840" actId="20577"/>
      <pc:docMkLst>
        <pc:docMk/>
      </pc:docMkLst>
      <pc:sldChg chg="modSp">
        <pc:chgData name="Mitchell Wand" userId="de9b44c55c049659" providerId="LiveId" clId="{B88821F2-442F-4F75-A735-687A8518FC9F}" dt="2023-09-22T01:12:41.799" v="1" actId="208"/>
        <pc:sldMkLst>
          <pc:docMk/>
          <pc:sldMk cId="236422256" sldId="585"/>
        </pc:sldMkLst>
        <pc:picChg chg="mod">
          <ac:chgData name="Mitchell Wand" userId="de9b44c55c049659" providerId="LiveId" clId="{B88821F2-442F-4F75-A735-687A8518FC9F}" dt="2023-09-22T01:12:41.799" v="1" actId="208"/>
          <ac:picMkLst>
            <pc:docMk/>
            <pc:sldMk cId="236422256" sldId="585"/>
            <ac:picMk id="1026" creationId="{A55008C4-3291-BC3B-B655-89B57C15DEEC}"/>
          </ac:picMkLst>
        </pc:picChg>
      </pc:sldChg>
      <pc:sldChg chg="addSp delSp modSp mod modNotesTx">
        <pc:chgData name="Mitchell Wand" userId="de9b44c55c049659" providerId="LiveId" clId="{B88821F2-442F-4F75-A735-687A8518FC9F}" dt="2023-09-22T02:21:43.199" v="1287" actId="20577"/>
        <pc:sldMkLst>
          <pc:docMk/>
          <pc:sldMk cId="3707710800" sldId="592"/>
        </pc:sldMkLst>
        <pc:spChg chg="add del">
          <ac:chgData name="Mitchell Wand" userId="de9b44c55c049659" providerId="LiveId" clId="{B88821F2-442F-4F75-A735-687A8518FC9F}" dt="2023-09-22T01:37:11.750" v="535" actId="478"/>
          <ac:spMkLst>
            <pc:docMk/>
            <pc:sldMk cId="3707710800" sldId="592"/>
            <ac:spMk id="2" creationId="{49E7E131-2706-324C-6FA3-372C241C340B}"/>
          </ac:spMkLst>
        </pc:spChg>
        <pc:spChg chg="add del mod">
          <ac:chgData name="Mitchell Wand" userId="de9b44c55c049659" providerId="LiveId" clId="{B88821F2-442F-4F75-A735-687A8518FC9F}" dt="2023-09-22T01:54:51.751" v="616" actId="478"/>
          <ac:spMkLst>
            <pc:docMk/>
            <pc:sldMk cId="3707710800" sldId="592"/>
            <ac:spMk id="3" creationId="{F26D19B8-8B67-F6E1-7D59-CAEB1788AC7B}"/>
          </ac:spMkLst>
        </pc:spChg>
        <pc:spChg chg="add del mod">
          <ac:chgData name="Mitchell Wand" userId="de9b44c55c049659" providerId="LiveId" clId="{B88821F2-442F-4F75-A735-687A8518FC9F}" dt="2023-09-22T01:54:51.751" v="616" actId="478"/>
          <ac:spMkLst>
            <pc:docMk/>
            <pc:sldMk cId="3707710800" sldId="592"/>
            <ac:spMk id="5" creationId="{ED1B87FB-2086-705D-7D5E-C3C75D173D9D}"/>
          </ac:spMkLst>
        </pc:spChg>
        <pc:spChg chg="add del mod">
          <ac:chgData name="Mitchell Wand" userId="de9b44c55c049659" providerId="LiveId" clId="{B88821F2-442F-4F75-A735-687A8518FC9F}" dt="2023-09-22T01:54:51.751" v="616" actId="478"/>
          <ac:spMkLst>
            <pc:docMk/>
            <pc:sldMk cId="3707710800" sldId="592"/>
            <ac:spMk id="6" creationId="{F0877EBD-8D9F-6C43-2BB4-DF6C73384C05}"/>
          </ac:spMkLst>
        </pc:spChg>
        <pc:spChg chg="add del mod">
          <ac:chgData name="Mitchell Wand" userId="de9b44c55c049659" providerId="LiveId" clId="{B88821F2-442F-4F75-A735-687A8518FC9F}" dt="2023-09-22T01:54:51.751" v="616" actId="478"/>
          <ac:spMkLst>
            <pc:docMk/>
            <pc:sldMk cId="3707710800" sldId="592"/>
            <ac:spMk id="7" creationId="{046E75A0-8DF3-AA41-0DCE-B2702A9AAAFC}"/>
          </ac:spMkLst>
        </pc:spChg>
        <pc:spChg chg="add del mod">
          <ac:chgData name="Mitchell Wand" userId="de9b44c55c049659" providerId="LiveId" clId="{B88821F2-442F-4F75-A735-687A8518FC9F}" dt="2023-09-22T01:54:51.751" v="616" actId="478"/>
          <ac:spMkLst>
            <pc:docMk/>
            <pc:sldMk cId="3707710800" sldId="592"/>
            <ac:spMk id="8" creationId="{0E871645-C53F-82B6-D0B5-9EE139B6D211}"/>
          </ac:spMkLst>
        </pc:spChg>
        <pc:spChg chg="add del mod">
          <ac:chgData name="Mitchell Wand" userId="de9b44c55c049659" providerId="LiveId" clId="{B88821F2-442F-4F75-A735-687A8518FC9F}" dt="2023-09-22T01:54:51.751" v="616" actId="478"/>
          <ac:spMkLst>
            <pc:docMk/>
            <pc:sldMk cId="3707710800" sldId="592"/>
            <ac:spMk id="9" creationId="{09653D41-76EB-34ED-BE78-FF851C31137A}"/>
          </ac:spMkLst>
        </pc:spChg>
        <pc:spChg chg="add del mod">
          <ac:chgData name="Mitchell Wand" userId="de9b44c55c049659" providerId="LiveId" clId="{B88821F2-442F-4F75-A735-687A8518FC9F}" dt="2023-09-22T01:48:23.240" v="582" actId="478"/>
          <ac:spMkLst>
            <pc:docMk/>
            <pc:sldMk cId="3707710800" sldId="592"/>
            <ac:spMk id="10" creationId="{4B3E1BFC-FBEF-B93B-90F5-EE1AD358971D}"/>
          </ac:spMkLst>
        </pc:spChg>
        <pc:spChg chg="add del mod">
          <ac:chgData name="Mitchell Wand" userId="de9b44c55c049659" providerId="LiveId" clId="{B88821F2-442F-4F75-A735-687A8518FC9F}" dt="2023-09-22T01:48:27.356" v="583" actId="478"/>
          <ac:spMkLst>
            <pc:docMk/>
            <pc:sldMk cId="3707710800" sldId="592"/>
            <ac:spMk id="11" creationId="{64CE440F-B7C2-3A9E-4D7A-D4F727E3E822}"/>
          </ac:spMkLst>
        </pc:spChg>
        <pc:spChg chg="add del mod">
          <ac:chgData name="Mitchell Wand" userId="de9b44c55c049659" providerId="LiveId" clId="{B88821F2-442F-4F75-A735-687A8518FC9F}" dt="2023-09-22T01:48:31.317" v="584" actId="478"/>
          <ac:spMkLst>
            <pc:docMk/>
            <pc:sldMk cId="3707710800" sldId="592"/>
            <ac:spMk id="12" creationId="{598E0A32-E0ED-EF72-C487-0668297C3C7D}"/>
          </ac:spMkLst>
        </pc:spChg>
        <pc:spChg chg="add del mod">
          <ac:chgData name="Mitchell Wand" userId="de9b44c55c049659" providerId="LiveId" clId="{B88821F2-442F-4F75-A735-687A8518FC9F}" dt="2023-09-22T01:48:34.526" v="585" actId="478"/>
          <ac:spMkLst>
            <pc:docMk/>
            <pc:sldMk cId="3707710800" sldId="592"/>
            <ac:spMk id="13" creationId="{50E759FB-E1C5-E183-9CF0-0AD04C898767}"/>
          </ac:spMkLst>
        </pc:spChg>
        <pc:spChg chg="add mod">
          <ac:chgData name="Mitchell Wand" userId="de9b44c55c049659" providerId="LiveId" clId="{B88821F2-442F-4F75-A735-687A8518FC9F}" dt="2023-09-22T01:50:28.367" v="591" actId="14100"/>
          <ac:spMkLst>
            <pc:docMk/>
            <pc:sldMk cId="3707710800" sldId="592"/>
            <ac:spMk id="14" creationId="{B2A561A0-89FD-2664-84F6-522F11888965}"/>
          </ac:spMkLst>
        </pc:spChg>
        <pc:spChg chg="add mod">
          <ac:chgData name="Mitchell Wand" userId="de9b44c55c049659" providerId="LiveId" clId="{B88821F2-442F-4F75-A735-687A8518FC9F}" dt="2023-09-22T01:52:17.381" v="600" actId="12"/>
          <ac:spMkLst>
            <pc:docMk/>
            <pc:sldMk cId="3707710800" sldId="592"/>
            <ac:spMk id="18" creationId="{6D666359-3F5A-FF69-2C4D-49CAD2E5E239}"/>
          </ac:spMkLst>
        </pc:spChg>
        <pc:spChg chg="add mod">
          <ac:chgData name="Mitchell Wand" userId="de9b44c55c049659" providerId="LiveId" clId="{B88821F2-442F-4F75-A735-687A8518FC9F}" dt="2023-09-22T01:54:26.776" v="614" actId="14100"/>
          <ac:spMkLst>
            <pc:docMk/>
            <pc:sldMk cId="3707710800" sldId="592"/>
            <ac:spMk id="21" creationId="{9D63FED5-AFF2-F40B-70FE-6C22AB6E9A57}"/>
          </ac:spMkLst>
        </pc:spChg>
        <pc:spChg chg="mod">
          <ac:chgData name="Mitchell Wand" userId="de9b44c55c049659" providerId="LiveId" clId="{B88821F2-442F-4F75-A735-687A8518FC9F}" dt="2023-09-22T01:55:12.719" v="620" actId="20577"/>
          <ac:spMkLst>
            <pc:docMk/>
            <pc:sldMk cId="3707710800" sldId="592"/>
            <ac:spMk id="885" creationId="{00000000-0000-0000-0000-000000000000}"/>
          </ac:spMkLst>
        </pc:spChg>
        <pc:cxnChg chg="add mod">
          <ac:chgData name="Mitchell Wand" userId="de9b44c55c049659" providerId="LiveId" clId="{B88821F2-442F-4F75-A735-687A8518FC9F}" dt="2023-09-22T01:50:44.598" v="593" actId="14100"/>
          <ac:cxnSpMkLst>
            <pc:docMk/>
            <pc:sldMk cId="3707710800" sldId="592"/>
            <ac:cxnSpMk id="16" creationId="{3956B06C-7175-CE3D-584C-C1572875C273}"/>
          </ac:cxnSpMkLst>
        </pc:cxnChg>
        <pc:cxnChg chg="add">
          <ac:chgData name="Mitchell Wand" userId="de9b44c55c049659" providerId="LiveId" clId="{B88821F2-442F-4F75-A735-687A8518FC9F}" dt="2023-09-22T01:52:33.784" v="601" actId="11529"/>
          <ac:cxnSpMkLst>
            <pc:docMk/>
            <pc:sldMk cId="3707710800" sldId="592"/>
            <ac:cxnSpMk id="20" creationId="{DB73E0AE-CA52-B3F6-2DDE-107C5B010891}"/>
          </ac:cxnSpMkLst>
        </pc:cxnChg>
        <pc:cxnChg chg="add">
          <ac:chgData name="Mitchell Wand" userId="de9b44c55c049659" providerId="LiveId" clId="{B88821F2-442F-4F75-A735-687A8518FC9F}" dt="2023-09-22T01:54:39.416" v="615" actId="11529"/>
          <ac:cxnSpMkLst>
            <pc:docMk/>
            <pc:sldMk cId="3707710800" sldId="592"/>
            <ac:cxnSpMk id="23" creationId="{17CA28F2-B374-3B1F-B79B-AFD3ABECECCC}"/>
          </ac:cxnSpMkLst>
        </pc:cxnChg>
      </pc:sldChg>
      <pc:sldChg chg="modSp mod ord modNotesTx">
        <pc:chgData name="Mitchell Wand" userId="de9b44c55c049659" providerId="LiveId" clId="{B88821F2-442F-4F75-A735-687A8518FC9F}" dt="2023-09-22T02:41:46.135" v="1554" actId="20577"/>
        <pc:sldMkLst>
          <pc:docMk/>
          <pc:sldMk cId="2447365172" sldId="594"/>
        </pc:sldMkLst>
        <pc:spChg chg="mod">
          <ac:chgData name="Mitchell Wand" userId="de9b44c55c049659" providerId="LiveId" clId="{B88821F2-442F-4F75-A735-687A8518FC9F}" dt="2023-09-22T02:39:15.421" v="1437" actId="5793"/>
          <ac:spMkLst>
            <pc:docMk/>
            <pc:sldMk cId="2447365172" sldId="594"/>
            <ac:spMk id="900" creationId="{00000000-0000-0000-0000-000000000000}"/>
          </ac:spMkLst>
        </pc:spChg>
        <pc:spChg chg="mod">
          <ac:chgData name="Mitchell Wand" userId="de9b44c55c049659" providerId="LiveId" clId="{B88821F2-442F-4F75-A735-687A8518FC9F}" dt="2023-09-22T02:41:30.868" v="1553" actId="20577"/>
          <ac:spMkLst>
            <pc:docMk/>
            <pc:sldMk cId="2447365172" sldId="594"/>
            <ac:spMk id="902" creationId="{00000000-0000-0000-0000-000000000000}"/>
          </ac:spMkLst>
        </pc:spChg>
      </pc:sldChg>
      <pc:sldChg chg="modSp add mod">
        <pc:chgData name="Mitchell Wand" userId="de9b44c55c049659" providerId="LiveId" clId="{B88821F2-442F-4F75-A735-687A8518FC9F}" dt="2023-09-22T01:23:30.988" v="202" actId="20577"/>
        <pc:sldMkLst>
          <pc:docMk/>
          <pc:sldMk cId="4169870849" sldId="673"/>
        </pc:sldMkLst>
        <pc:spChg chg="mod">
          <ac:chgData name="Mitchell Wand" userId="de9b44c55c049659" providerId="LiveId" clId="{B88821F2-442F-4F75-A735-687A8518FC9F}" dt="2023-09-22T01:23:30.988" v="202" actId="20577"/>
          <ac:spMkLst>
            <pc:docMk/>
            <pc:sldMk cId="4169870849" sldId="673"/>
            <ac:spMk id="3" creationId="{4D6184A3-C760-1669-8B54-31371DFC36A7}"/>
          </ac:spMkLst>
        </pc:spChg>
      </pc:sldChg>
      <pc:sldChg chg="modSp mod">
        <pc:chgData name="Mitchell Wand" userId="de9b44c55c049659" providerId="LiveId" clId="{B88821F2-442F-4F75-A735-687A8518FC9F}" dt="2023-09-22T01:12:13.225" v="0" actId="20577"/>
        <pc:sldMkLst>
          <pc:docMk/>
          <pc:sldMk cId="2420506016" sldId="685"/>
        </pc:sldMkLst>
        <pc:spChg chg="mod">
          <ac:chgData name="Mitchell Wand" userId="de9b44c55c049659" providerId="LiveId" clId="{B88821F2-442F-4F75-A735-687A8518FC9F}" dt="2023-09-22T01:12:13.225" v="0" actId="20577"/>
          <ac:spMkLst>
            <pc:docMk/>
            <pc:sldMk cId="2420506016" sldId="685"/>
            <ac:spMk id="8" creationId="{5B356C44-32EB-4AC4-94B7-A86895491E70}"/>
          </ac:spMkLst>
        </pc:spChg>
      </pc:sldChg>
      <pc:sldChg chg="modSp mod">
        <pc:chgData name="Mitchell Wand" userId="de9b44c55c049659" providerId="LiveId" clId="{B88821F2-442F-4F75-A735-687A8518FC9F}" dt="2023-09-22T01:13:31.721" v="31" actId="20577"/>
        <pc:sldMkLst>
          <pc:docMk/>
          <pc:sldMk cId="579390469" sldId="687"/>
        </pc:sldMkLst>
        <pc:spChg chg="mod">
          <ac:chgData name="Mitchell Wand" userId="de9b44c55c049659" providerId="LiveId" clId="{B88821F2-442F-4F75-A735-687A8518FC9F}" dt="2023-09-22T01:13:03.219" v="12" actId="20577"/>
          <ac:spMkLst>
            <pc:docMk/>
            <pc:sldMk cId="579390469" sldId="687"/>
            <ac:spMk id="2" creationId="{549071A8-7CDB-AAE5-3A40-1480CA1786F0}"/>
          </ac:spMkLst>
        </pc:spChg>
        <pc:spChg chg="mod">
          <ac:chgData name="Mitchell Wand" userId="de9b44c55c049659" providerId="LiveId" clId="{B88821F2-442F-4F75-A735-687A8518FC9F}" dt="2023-09-22T01:13:31.721" v="31" actId="20577"/>
          <ac:spMkLst>
            <pc:docMk/>
            <pc:sldMk cId="579390469" sldId="687"/>
            <ac:spMk id="3" creationId="{8677E51E-20FD-8C04-F3E3-6E9BF56E7CD6}"/>
          </ac:spMkLst>
        </pc:spChg>
      </pc:sldChg>
      <pc:sldChg chg="modSp mod ord chgLayout">
        <pc:chgData name="Mitchell Wand" userId="de9b44c55c049659" providerId="LiveId" clId="{B88821F2-442F-4F75-A735-687A8518FC9F}" dt="2023-09-22T01:25:48.223" v="214" actId="700"/>
        <pc:sldMkLst>
          <pc:docMk/>
          <pc:sldMk cId="3094861030" sldId="691"/>
        </pc:sldMkLst>
        <pc:spChg chg="mod ord">
          <ac:chgData name="Mitchell Wand" userId="de9b44c55c049659" providerId="LiveId" clId="{B88821F2-442F-4F75-A735-687A8518FC9F}" dt="2023-09-22T01:25:48.223" v="214" actId="700"/>
          <ac:spMkLst>
            <pc:docMk/>
            <pc:sldMk cId="3094861030" sldId="691"/>
            <ac:spMk id="860" creationId="{00000000-0000-0000-0000-000000000000}"/>
          </ac:spMkLst>
        </pc:spChg>
        <pc:spChg chg="mod ord">
          <ac:chgData name="Mitchell Wand" userId="de9b44c55c049659" providerId="LiveId" clId="{B88821F2-442F-4F75-A735-687A8518FC9F}" dt="2023-09-22T01:25:48.223" v="214" actId="700"/>
          <ac:spMkLst>
            <pc:docMk/>
            <pc:sldMk cId="3094861030" sldId="691"/>
            <ac:spMk id="861" creationId="{00000000-0000-0000-0000-000000000000}"/>
          </ac:spMkLst>
        </pc:spChg>
      </pc:sldChg>
      <pc:sldChg chg="modSp mod">
        <pc:chgData name="Mitchell Wand" userId="de9b44c55c049659" providerId="LiveId" clId="{B88821F2-442F-4F75-A735-687A8518FC9F}" dt="2023-09-22T01:25:14.705" v="205" actId="14100"/>
        <pc:sldMkLst>
          <pc:docMk/>
          <pc:sldMk cId="4280697998" sldId="693"/>
        </pc:sldMkLst>
        <pc:spChg chg="mod">
          <ac:chgData name="Mitchell Wand" userId="de9b44c55c049659" providerId="LiveId" clId="{B88821F2-442F-4F75-A735-687A8518FC9F}" dt="2023-09-22T01:25:14.705" v="205" actId="14100"/>
          <ac:spMkLst>
            <pc:docMk/>
            <pc:sldMk cId="4280697998" sldId="693"/>
            <ac:spMk id="3" creationId="{93640766-9111-5284-7177-A5F8636EE00F}"/>
          </ac:spMkLst>
        </pc:spChg>
      </pc:sldChg>
      <pc:sldChg chg="modSp mod modNotesTx">
        <pc:chgData name="Mitchell Wand" userId="de9b44c55c049659" providerId="LiveId" clId="{B88821F2-442F-4F75-A735-687A8518FC9F}" dt="2023-09-22T03:05:46.505" v="1840" actId="20577"/>
        <pc:sldMkLst>
          <pc:docMk/>
          <pc:sldMk cId="2846098467" sldId="694"/>
        </pc:sldMkLst>
        <pc:spChg chg="mod">
          <ac:chgData name="Mitchell Wand" userId="de9b44c55c049659" providerId="LiveId" clId="{B88821F2-442F-4F75-A735-687A8518FC9F}" dt="2023-09-22T03:03:59.486" v="1683" actId="20577"/>
          <ac:spMkLst>
            <pc:docMk/>
            <pc:sldMk cId="2846098467" sldId="694"/>
            <ac:spMk id="3" creationId="{BC8A71BA-215D-DD55-26DB-00DA5DD0389A}"/>
          </ac:spMkLst>
        </pc:spChg>
      </pc:sldChg>
      <pc:sldChg chg="modNotesTx">
        <pc:chgData name="Mitchell Wand" userId="de9b44c55c049659" providerId="LiveId" clId="{B88821F2-442F-4F75-A735-687A8518FC9F}" dt="2023-09-22T01:30:33.681" v="232" actId="20577"/>
        <pc:sldMkLst>
          <pc:docMk/>
          <pc:sldMk cId="2452036878" sldId="695"/>
        </pc:sldMkLst>
      </pc:sldChg>
      <pc:sldChg chg="modNotesTx">
        <pc:chgData name="Mitchell Wand" userId="de9b44c55c049659" providerId="LiveId" clId="{B88821F2-442F-4F75-A735-687A8518FC9F}" dt="2023-09-22T01:33:52.058" v="533" actId="6549"/>
        <pc:sldMkLst>
          <pc:docMk/>
          <pc:sldMk cId="830550122" sldId="697"/>
        </pc:sldMkLst>
      </pc:sldChg>
      <pc:sldChg chg="modNotesTx">
        <pc:chgData name="Mitchell Wand" userId="de9b44c55c049659" providerId="LiveId" clId="{B88821F2-442F-4F75-A735-687A8518FC9F}" dt="2023-09-22T02:23:48.573" v="1391" actId="20577"/>
        <pc:sldMkLst>
          <pc:docMk/>
          <pc:sldMk cId="3945244152" sldId="699"/>
        </pc:sldMkLst>
      </pc:sldChg>
      <pc:sldChg chg="modSp mod ord">
        <pc:chgData name="Mitchell Wand" userId="de9b44c55c049659" providerId="LiveId" clId="{B88821F2-442F-4F75-A735-687A8518FC9F}" dt="2023-09-22T02:43:31.658" v="1657" actId="255"/>
        <pc:sldMkLst>
          <pc:docMk/>
          <pc:sldMk cId="3390601045" sldId="700"/>
        </pc:sldMkLst>
        <pc:spChg chg="mod">
          <ac:chgData name="Mitchell Wand" userId="de9b44c55c049659" providerId="LiveId" clId="{B88821F2-442F-4F75-A735-687A8518FC9F}" dt="2023-09-22T02:43:31.658" v="1657" actId="255"/>
          <ac:spMkLst>
            <pc:docMk/>
            <pc:sldMk cId="3390601045" sldId="700"/>
            <ac:spMk id="902" creationId="{00000000-0000-0000-0000-000000000000}"/>
          </ac:spMkLst>
        </pc:spChg>
      </pc:sldChg>
      <pc:sldChg chg="addSp delSp modSp add mod modNotesTx">
        <pc:chgData name="Mitchell Wand" userId="de9b44c55c049659" providerId="LiveId" clId="{B88821F2-442F-4F75-A735-687A8518FC9F}" dt="2023-09-22T02:22:17.010" v="1288" actId="20577"/>
        <pc:sldMkLst>
          <pc:docMk/>
          <pc:sldMk cId="1502358582" sldId="701"/>
        </pc:sldMkLst>
        <pc:spChg chg="add mod">
          <ac:chgData name="Mitchell Wand" userId="de9b44c55c049659" providerId="LiveId" clId="{B88821F2-442F-4F75-A735-687A8518FC9F}" dt="2023-09-22T01:56:14.258" v="626" actId="767"/>
          <ac:spMkLst>
            <pc:docMk/>
            <pc:sldMk cId="1502358582" sldId="701"/>
            <ac:spMk id="2" creationId="{EE734AD7-63F5-1E82-A6D5-5313318325E0}"/>
          </ac:spMkLst>
        </pc:spChg>
        <pc:spChg chg="add mod">
          <ac:chgData name="Mitchell Wand" userId="de9b44c55c049659" providerId="LiveId" clId="{B88821F2-442F-4F75-A735-687A8518FC9F}" dt="2023-09-22T02:07:36.123" v="801" actId="1076"/>
          <ac:spMkLst>
            <pc:docMk/>
            <pc:sldMk cId="1502358582" sldId="701"/>
            <ac:spMk id="3" creationId="{170FD671-5236-D634-170B-17A6ED9CE0E6}"/>
          </ac:spMkLst>
        </pc:spChg>
        <pc:spChg chg="add mod">
          <ac:chgData name="Mitchell Wand" userId="de9b44c55c049659" providerId="LiveId" clId="{B88821F2-442F-4F75-A735-687A8518FC9F}" dt="2023-09-22T02:11:32.125" v="876" actId="1076"/>
          <ac:spMkLst>
            <pc:docMk/>
            <pc:sldMk cId="1502358582" sldId="701"/>
            <ac:spMk id="7" creationId="{0B0DF9C2-5475-424C-FF62-BAB54C733311}"/>
          </ac:spMkLst>
        </pc:spChg>
        <pc:spChg chg="add mod">
          <ac:chgData name="Mitchell Wand" userId="de9b44c55c049659" providerId="LiveId" clId="{B88821F2-442F-4F75-A735-687A8518FC9F}" dt="2023-09-22T02:15:02.892" v="976" actId="1076"/>
          <ac:spMkLst>
            <pc:docMk/>
            <pc:sldMk cId="1502358582" sldId="701"/>
            <ac:spMk id="10" creationId="{8401E8FD-FDBB-F655-1E38-65C23E6B206F}"/>
          </ac:spMkLst>
        </pc:spChg>
        <pc:spChg chg="add del mod">
          <ac:chgData name="Mitchell Wand" userId="de9b44c55c049659" providerId="LiveId" clId="{B88821F2-442F-4F75-A735-687A8518FC9F}" dt="2023-09-22T02:12:20.082" v="884"/>
          <ac:spMkLst>
            <pc:docMk/>
            <pc:sldMk cId="1502358582" sldId="701"/>
            <ac:spMk id="11" creationId="{745AD18D-F284-FF29-A256-E8300CB1B946}"/>
          </ac:spMkLst>
        </pc:spChg>
        <pc:spChg chg="del">
          <ac:chgData name="Mitchell Wand" userId="de9b44c55c049659" providerId="LiveId" clId="{B88821F2-442F-4F75-A735-687A8518FC9F}" dt="2023-09-22T01:55:43.115" v="624" actId="478"/>
          <ac:spMkLst>
            <pc:docMk/>
            <pc:sldMk cId="1502358582" sldId="701"/>
            <ac:spMk id="21" creationId="{9D63FED5-AFF2-F40B-70FE-6C22AB6E9A57}"/>
          </ac:spMkLst>
        </pc:spChg>
        <pc:spChg chg="mod">
          <ac:chgData name="Mitchell Wand" userId="de9b44c55c049659" providerId="LiveId" clId="{B88821F2-442F-4F75-A735-687A8518FC9F}" dt="2023-09-22T01:55:28.390" v="623" actId="20577"/>
          <ac:spMkLst>
            <pc:docMk/>
            <pc:sldMk cId="1502358582" sldId="701"/>
            <ac:spMk id="885" creationId="{00000000-0000-0000-0000-000000000000}"/>
          </ac:spMkLst>
        </pc:spChg>
        <pc:cxnChg chg="add mod">
          <ac:chgData name="Mitchell Wand" userId="de9b44c55c049659" providerId="LiveId" clId="{B88821F2-442F-4F75-A735-687A8518FC9F}" dt="2023-09-22T02:07:36.123" v="801" actId="1076"/>
          <ac:cxnSpMkLst>
            <pc:docMk/>
            <pc:sldMk cId="1502358582" sldId="701"/>
            <ac:cxnSpMk id="6" creationId="{26C3014B-36A2-9756-73D4-94CE4E6340CF}"/>
          </ac:cxnSpMkLst>
        </pc:cxnChg>
        <pc:cxnChg chg="add">
          <ac:chgData name="Mitchell Wand" userId="de9b44c55c049659" providerId="LiveId" clId="{B88821F2-442F-4F75-A735-687A8518FC9F}" dt="2023-09-22T02:10:34.397" v="872" actId="11529"/>
          <ac:cxnSpMkLst>
            <pc:docMk/>
            <pc:sldMk cId="1502358582" sldId="701"/>
            <ac:cxnSpMk id="9" creationId="{C02B5074-C64E-BA5A-8AE6-774BE3ED5DBA}"/>
          </ac:cxnSpMkLst>
        </pc:cxnChg>
        <pc:cxnChg chg="add">
          <ac:chgData name="Mitchell Wand" userId="de9b44c55c049659" providerId="LiveId" clId="{B88821F2-442F-4F75-A735-687A8518FC9F}" dt="2023-09-22T02:15:15.261" v="977" actId="11529"/>
          <ac:cxnSpMkLst>
            <pc:docMk/>
            <pc:sldMk cId="1502358582" sldId="701"/>
            <ac:cxnSpMk id="13" creationId="{7A6C8F74-32D2-482A-468E-74054E6F5372}"/>
          </ac:cxnSpMkLst>
        </pc:cxnChg>
        <pc:cxnChg chg="del">
          <ac:chgData name="Mitchell Wand" userId="de9b44c55c049659" providerId="LiveId" clId="{B88821F2-442F-4F75-A735-687A8518FC9F}" dt="2023-09-22T01:55:45.193" v="625" actId="478"/>
          <ac:cxnSpMkLst>
            <pc:docMk/>
            <pc:sldMk cId="1502358582" sldId="701"/>
            <ac:cxnSpMk id="23" creationId="{17CA28F2-B374-3B1F-B79B-AFD3ABECECCC}"/>
          </ac:cxnSpMkLst>
        </pc:cxnChg>
      </pc:sldChg>
    </pc:docChg>
  </pc:docChgLst>
  <pc:docChgLst>
    <pc:chgData name="Mitchell Wand" userId="de9b44c55c049659" providerId="LiveId" clId="{F73383E9-5094-4CFC-9B99-1CECF5F2104D}"/>
    <pc:docChg chg="custSel delSld modSld addSection modSection">
      <pc:chgData name="Mitchell Wand" userId="de9b44c55c049659" providerId="LiveId" clId="{F73383E9-5094-4CFC-9B99-1CECF5F2104D}" dt="2022-12-11T22:52:54.162" v="153" actId="17846"/>
      <pc:docMkLst>
        <pc:docMk/>
      </pc:docMkLst>
      <pc:sldChg chg="modSp mod">
        <pc:chgData name="Mitchell Wand" userId="de9b44c55c049659" providerId="LiveId" clId="{F73383E9-5094-4CFC-9B99-1CECF5F2104D}" dt="2022-12-11T22:36:20.464" v="17" actId="255"/>
        <pc:sldMkLst>
          <pc:docMk/>
          <pc:sldMk cId="609960707" sldId="647"/>
        </pc:sldMkLst>
        <pc:spChg chg="mod">
          <ac:chgData name="Mitchell Wand" userId="de9b44c55c049659" providerId="LiveId" clId="{F73383E9-5094-4CFC-9B99-1CECF5F2104D}" dt="2022-12-11T22:36:20.464" v="17" actId="255"/>
          <ac:spMkLst>
            <pc:docMk/>
            <pc:sldMk cId="609960707" sldId="647"/>
            <ac:spMk id="753" creationId="{00000000-0000-0000-0000-000000000000}"/>
          </ac:spMkLst>
        </pc:spChg>
      </pc:sldChg>
      <pc:sldChg chg="modSp mod modClrScheme chgLayout">
        <pc:chgData name="Mitchell Wand" userId="de9b44c55c049659" providerId="LiveId" clId="{F73383E9-5094-4CFC-9B99-1CECF5F2104D}" dt="2022-12-11T22:37:36.248" v="26" actId="27636"/>
        <pc:sldMkLst>
          <pc:docMk/>
          <pc:sldMk cId="3170320201" sldId="648"/>
        </pc:sldMkLst>
        <pc:spChg chg="mod ord">
          <ac:chgData name="Mitchell Wand" userId="de9b44c55c049659" providerId="LiveId" clId="{F73383E9-5094-4CFC-9B99-1CECF5F2104D}" dt="2022-12-11T22:37:36.248" v="26" actId="27636"/>
          <ac:spMkLst>
            <pc:docMk/>
            <pc:sldMk cId="3170320201" sldId="648"/>
            <ac:spMk id="757" creationId="{00000000-0000-0000-0000-000000000000}"/>
          </ac:spMkLst>
        </pc:spChg>
        <pc:spChg chg="mod ord">
          <ac:chgData name="Mitchell Wand" userId="de9b44c55c049659" providerId="LiveId" clId="{F73383E9-5094-4CFC-9B99-1CECF5F2104D}" dt="2022-12-11T22:34:52.061" v="12" actId="700"/>
          <ac:spMkLst>
            <pc:docMk/>
            <pc:sldMk cId="3170320201" sldId="648"/>
            <ac:spMk id="758" creationId="{00000000-0000-0000-0000-000000000000}"/>
          </ac:spMkLst>
        </pc:spChg>
      </pc:sldChg>
      <pc:sldChg chg="modSp mod">
        <pc:chgData name="Mitchell Wand" userId="de9b44c55c049659" providerId="LiveId" clId="{F73383E9-5094-4CFC-9B99-1CECF5F2104D}" dt="2022-12-11T22:31:30.655" v="4" actId="20577"/>
        <pc:sldMkLst>
          <pc:docMk/>
          <pc:sldMk cId="3423953853" sldId="652"/>
        </pc:sldMkLst>
        <pc:spChg chg="mod">
          <ac:chgData name="Mitchell Wand" userId="de9b44c55c049659" providerId="LiveId" clId="{F73383E9-5094-4CFC-9B99-1CECF5F2104D}" dt="2022-12-11T22:31:30.655" v="4" actId="20577"/>
          <ac:spMkLst>
            <pc:docMk/>
            <pc:sldMk cId="3423953853" sldId="652"/>
            <ac:spMk id="3" creationId="{D145218C-6BDC-0869-7E05-77E45622A818}"/>
          </ac:spMkLst>
        </pc:spChg>
      </pc:sldChg>
      <pc:sldChg chg="modSp mod chgLayout">
        <pc:chgData name="Mitchell Wand" userId="de9b44c55c049659" providerId="LiveId" clId="{F73383E9-5094-4CFC-9B99-1CECF5F2104D}" dt="2022-12-11T22:34:26.972" v="8" actId="700"/>
        <pc:sldMkLst>
          <pc:docMk/>
          <pc:sldMk cId="2528650462" sldId="654"/>
        </pc:sldMkLst>
        <pc:spChg chg="mod ord">
          <ac:chgData name="Mitchell Wand" userId="de9b44c55c049659" providerId="LiveId" clId="{F73383E9-5094-4CFC-9B99-1CECF5F2104D}" dt="2022-12-11T22:34:26.972" v="8" actId="700"/>
          <ac:spMkLst>
            <pc:docMk/>
            <pc:sldMk cId="2528650462" sldId="654"/>
            <ac:spMk id="2" creationId="{2530F2ED-C09C-6A0C-1009-7483A2DED6F5}"/>
          </ac:spMkLst>
        </pc:spChg>
        <pc:spChg chg="mod ord">
          <ac:chgData name="Mitchell Wand" userId="de9b44c55c049659" providerId="LiveId" clId="{F73383E9-5094-4CFC-9B99-1CECF5F2104D}" dt="2022-12-11T22:34:26.972" v="8" actId="700"/>
          <ac:spMkLst>
            <pc:docMk/>
            <pc:sldMk cId="2528650462" sldId="654"/>
            <ac:spMk id="3" creationId="{650D45A0-4CFF-48A5-F1B6-687CA80779F5}"/>
          </ac:spMkLst>
        </pc:spChg>
        <pc:spChg chg="mod ord">
          <ac:chgData name="Mitchell Wand" userId="de9b44c55c049659" providerId="LiveId" clId="{F73383E9-5094-4CFC-9B99-1CECF5F2104D}" dt="2022-12-11T22:34:26.972" v="8" actId="700"/>
          <ac:spMkLst>
            <pc:docMk/>
            <pc:sldMk cId="2528650462" sldId="654"/>
            <ac:spMk id="4" creationId="{10075908-39A9-FF86-F4DF-D58F6B737970}"/>
          </ac:spMkLst>
        </pc:spChg>
      </pc:sldChg>
      <pc:sldChg chg="addSp modSp mod modAnim">
        <pc:chgData name="Mitchell Wand" userId="de9b44c55c049659" providerId="LiveId" clId="{F73383E9-5094-4CFC-9B99-1CECF5F2104D}" dt="2022-12-11T22:40:03.814" v="38" actId="1076"/>
        <pc:sldMkLst>
          <pc:docMk/>
          <pc:sldMk cId="3466678949" sldId="659"/>
        </pc:sldMkLst>
        <pc:spChg chg="mod">
          <ac:chgData name="Mitchell Wand" userId="de9b44c55c049659" providerId="LiveId" clId="{F73383E9-5094-4CFC-9B99-1CECF5F2104D}" dt="2022-12-11T22:39:14.475" v="36" actId="6549"/>
          <ac:spMkLst>
            <pc:docMk/>
            <pc:sldMk cId="3466678949" sldId="659"/>
            <ac:spMk id="368" creationId="{00000000-0000-0000-0000-000000000000}"/>
          </ac:spMkLst>
        </pc:spChg>
        <pc:spChg chg="mod">
          <ac:chgData name="Mitchell Wand" userId="de9b44c55c049659" providerId="LiveId" clId="{F73383E9-5094-4CFC-9B99-1CECF5F2104D}" dt="2022-12-11T22:39:54.333" v="37" actId="164"/>
          <ac:spMkLst>
            <pc:docMk/>
            <pc:sldMk cId="3466678949" sldId="659"/>
            <ac:spMk id="477" creationId="{00000000-0000-0000-0000-000000000000}"/>
          </ac:spMkLst>
        </pc:spChg>
        <pc:grpChg chg="add mod">
          <ac:chgData name="Mitchell Wand" userId="de9b44c55c049659" providerId="LiveId" clId="{F73383E9-5094-4CFC-9B99-1CECF5F2104D}" dt="2022-12-11T22:40:03.814" v="38" actId="1076"/>
          <ac:grpSpMkLst>
            <pc:docMk/>
            <pc:sldMk cId="3466678949" sldId="659"/>
            <ac:grpSpMk id="2" creationId="{CAB64D3C-C966-BFE3-8147-09AAE266F3AF}"/>
          </ac:grpSpMkLst>
        </pc:grpChg>
        <pc:grpChg chg="mod">
          <ac:chgData name="Mitchell Wand" userId="de9b44c55c049659" providerId="LiveId" clId="{F73383E9-5094-4CFC-9B99-1CECF5F2104D}" dt="2022-12-11T22:39:54.333" v="37" actId="164"/>
          <ac:grpSpMkLst>
            <pc:docMk/>
            <pc:sldMk cId="3466678949" sldId="659"/>
            <ac:grpSpMk id="443"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46"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49"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2"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5"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8"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1"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4"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7"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0"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3"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6" creationId="{00000000-0000-0000-0000-000000000000}"/>
          </ac:grpSpMkLst>
        </pc:grpChg>
      </pc:sldChg>
      <pc:sldChg chg="addSp delSp modSp mod modClrScheme chgLayout">
        <pc:chgData name="Mitchell Wand" userId="de9b44c55c049659" providerId="LiveId" clId="{F73383E9-5094-4CFC-9B99-1CECF5F2104D}" dt="2022-12-11T22:44:29.928" v="58" actId="27636"/>
        <pc:sldMkLst>
          <pc:docMk/>
          <pc:sldMk cId="1849435347" sldId="660"/>
        </pc:sldMkLst>
        <pc:spChg chg="mod">
          <ac:chgData name="Mitchell Wand" userId="de9b44c55c049659" providerId="LiveId" clId="{F73383E9-5094-4CFC-9B99-1CECF5F2104D}" dt="2022-12-11T22:41:09.269" v="44" actId="164"/>
          <ac:spMkLst>
            <pc:docMk/>
            <pc:sldMk cId="1849435347" sldId="660"/>
            <ac:spMk id="579" creationId="{00000000-0000-0000-0000-000000000000}"/>
          </ac:spMkLst>
        </pc:spChg>
        <pc:spChg chg="mod ord">
          <ac:chgData name="Mitchell Wand" userId="de9b44c55c049659" providerId="LiveId" clId="{F73383E9-5094-4CFC-9B99-1CECF5F2104D}" dt="2022-12-11T22:40:46.177" v="43" actId="27636"/>
          <ac:spMkLst>
            <pc:docMk/>
            <pc:sldMk cId="1849435347" sldId="660"/>
            <ac:spMk id="580" creationId="{00000000-0000-0000-0000-000000000000}"/>
          </ac:spMkLst>
        </pc:spChg>
        <pc:spChg chg="del mod ord">
          <ac:chgData name="Mitchell Wand" userId="de9b44c55c049659" providerId="LiveId" clId="{F73383E9-5094-4CFC-9B99-1CECF5F2104D}" dt="2022-12-11T22:40:28.046" v="40" actId="700"/>
          <ac:spMkLst>
            <pc:docMk/>
            <pc:sldMk cId="1849435347" sldId="660"/>
            <ac:spMk id="581" creationId="{00000000-0000-0000-0000-000000000000}"/>
          </ac:spMkLst>
        </pc:spChg>
        <pc:spChg chg="mod ord">
          <ac:chgData name="Mitchell Wand" userId="de9b44c55c049659" providerId="LiveId" clId="{F73383E9-5094-4CFC-9B99-1CECF5F2104D}" dt="2022-12-11T22:44:29.928" v="58" actId="27636"/>
          <ac:spMkLst>
            <pc:docMk/>
            <pc:sldMk cId="1849435347" sldId="660"/>
            <ac:spMk id="582" creationId="{00000000-0000-0000-0000-000000000000}"/>
          </ac:spMkLst>
        </pc:spChg>
        <pc:spChg chg="mod">
          <ac:chgData name="Mitchell Wand" userId="de9b44c55c049659" providerId="LiveId" clId="{F73383E9-5094-4CFC-9B99-1CECF5F2104D}" dt="2022-12-11T22:41:09.269" v="44" actId="164"/>
          <ac:spMkLst>
            <pc:docMk/>
            <pc:sldMk cId="1849435347" sldId="660"/>
            <ac:spMk id="583" creationId="{00000000-0000-0000-0000-000000000000}"/>
          </ac:spMkLst>
        </pc:spChg>
        <pc:spChg chg="mod">
          <ac:chgData name="Mitchell Wand" userId="de9b44c55c049659" providerId="LiveId" clId="{F73383E9-5094-4CFC-9B99-1CECF5F2104D}" dt="2022-12-11T22:41:09.269" v="44" actId="164"/>
          <ac:spMkLst>
            <pc:docMk/>
            <pc:sldMk cId="1849435347" sldId="660"/>
            <ac:spMk id="584" creationId="{00000000-0000-0000-0000-000000000000}"/>
          </ac:spMkLst>
        </pc:spChg>
        <pc:spChg chg="mod">
          <ac:chgData name="Mitchell Wand" userId="de9b44c55c049659" providerId="LiveId" clId="{F73383E9-5094-4CFC-9B99-1CECF5F2104D}" dt="2022-12-11T22:41:09.269" v="44" actId="164"/>
          <ac:spMkLst>
            <pc:docMk/>
            <pc:sldMk cId="1849435347" sldId="660"/>
            <ac:spMk id="585" creationId="{00000000-0000-0000-0000-000000000000}"/>
          </ac:spMkLst>
        </pc:spChg>
        <pc:spChg chg="mod">
          <ac:chgData name="Mitchell Wand" userId="de9b44c55c049659" providerId="LiveId" clId="{F73383E9-5094-4CFC-9B99-1CECF5F2104D}" dt="2022-12-11T22:41:09.269" v="44" actId="164"/>
          <ac:spMkLst>
            <pc:docMk/>
            <pc:sldMk cId="1849435347" sldId="660"/>
            <ac:spMk id="586" creationId="{00000000-0000-0000-0000-000000000000}"/>
          </ac:spMkLst>
        </pc:spChg>
        <pc:spChg chg="mod">
          <ac:chgData name="Mitchell Wand" userId="de9b44c55c049659" providerId="LiveId" clId="{F73383E9-5094-4CFC-9B99-1CECF5F2104D}" dt="2022-12-11T22:41:09.269" v="44" actId="164"/>
          <ac:spMkLst>
            <pc:docMk/>
            <pc:sldMk cId="1849435347" sldId="660"/>
            <ac:spMk id="587" creationId="{00000000-0000-0000-0000-000000000000}"/>
          </ac:spMkLst>
        </pc:spChg>
        <pc:spChg chg="mod">
          <ac:chgData name="Mitchell Wand" userId="de9b44c55c049659" providerId="LiveId" clId="{F73383E9-5094-4CFC-9B99-1CECF5F2104D}" dt="2022-12-11T22:41:09.269" v="44" actId="164"/>
          <ac:spMkLst>
            <pc:docMk/>
            <pc:sldMk cId="1849435347" sldId="660"/>
            <ac:spMk id="588" creationId="{00000000-0000-0000-0000-000000000000}"/>
          </ac:spMkLst>
        </pc:spChg>
        <pc:spChg chg="mod">
          <ac:chgData name="Mitchell Wand" userId="de9b44c55c049659" providerId="LiveId" clId="{F73383E9-5094-4CFC-9B99-1CECF5F2104D}" dt="2022-12-11T22:41:09.269" v="44" actId="164"/>
          <ac:spMkLst>
            <pc:docMk/>
            <pc:sldMk cId="1849435347" sldId="660"/>
            <ac:spMk id="589" creationId="{00000000-0000-0000-0000-000000000000}"/>
          </ac:spMkLst>
        </pc:spChg>
        <pc:spChg chg="mod">
          <ac:chgData name="Mitchell Wand" userId="de9b44c55c049659" providerId="LiveId" clId="{F73383E9-5094-4CFC-9B99-1CECF5F2104D}" dt="2022-12-11T22:41:09.269" v="44" actId="164"/>
          <ac:spMkLst>
            <pc:docMk/>
            <pc:sldMk cId="1849435347" sldId="660"/>
            <ac:spMk id="590" creationId="{00000000-0000-0000-0000-000000000000}"/>
          </ac:spMkLst>
        </pc:spChg>
        <pc:grpChg chg="add del mod">
          <ac:chgData name="Mitchell Wand" userId="de9b44c55c049659" providerId="LiveId" clId="{F73383E9-5094-4CFC-9B99-1CECF5F2104D}" dt="2022-12-11T22:44:18.487" v="56" actId="478"/>
          <ac:grpSpMkLst>
            <pc:docMk/>
            <pc:sldMk cId="1849435347" sldId="660"/>
            <ac:grpSpMk id="2" creationId="{CE946B20-8AE6-0782-7288-FB42655DC443}"/>
          </ac:grpSpMkLst>
        </pc:grpChg>
      </pc:sldChg>
      <pc:sldChg chg="delSp modSp mod modClrScheme chgLayout modNotesTx">
        <pc:chgData name="Mitchell Wand" userId="de9b44c55c049659" providerId="LiveId" clId="{F73383E9-5094-4CFC-9B99-1CECF5F2104D}" dt="2022-12-11T22:46:34.189" v="120" actId="20577"/>
        <pc:sldMkLst>
          <pc:docMk/>
          <pc:sldMk cId="3960731311" sldId="661"/>
        </pc:sldMkLst>
        <pc:spChg chg="mod ord">
          <ac:chgData name="Mitchell Wand" userId="de9b44c55c049659" providerId="LiveId" clId="{F73383E9-5094-4CFC-9B99-1CECF5F2104D}" dt="2022-12-11T22:42:16.230" v="53" actId="27636"/>
          <ac:spMkLst>
            <pc:docMk/>
            <pc:sldMk cId="3960731311" sldId="661"/>
            <ac:spMk id="594" creationId="{00000000-0000-0000-0000-000000000000}"/>
          </ac:spMkLst>
        </pc:spChg>
        <pc:spChg chg="del mod ord">
          <ac:chgData name="Mitchell Wand" userId="de9b44c55c049659" providerId="LiveId" clId="{F73383E9-5094-4CFC-9B99-1CECF5F2104D}" dt="2022-12-11T22:42:00.593" v="50" actId="700"/>
          <ac:spMkLst>
            <pc:docMk/>
            <pc:sldMk cId="3960731311" sldId="661"/>
            <ac:spMk id="595" creationId="{00000000-0000-0000-0000-000000000000}"/>
          </ac:spMkLst>
        </pc:spChg>
        <pc:spChg chg="mod ord">
          <ac:chgData name="Mitchell Wand" userId="de9b44c55c049659" providerId="LiveId" clId="{F73383E9-5094-4CFC-9B99-1CECF5F2104D}" dt="2022-12-11T22:46:34.189" v="120" actId="20577"/>
          <ac:spMkLst>
            <pc:docMk/>
            <pc:sldMk cId="3960731311" sldId="661"/>
            <ac:spMk id="596" creationId="{00000000-0000-0000-0000-000000000000}"/>
          </ac:spMkLst>
        </pc:spChg>
      </pc:sldChg>
      <pc:sldChg chg="addSp delSp modSp mod modClrScheme chgLayout">
        <pc:chgData name="Mitchell Wand" userId="de9b44c55c049659" providerId="LiveId" clId="{F73383E9-5094-4CFC-9B99-1CECF5F2104D}" dt="2022-12-11T22:51:24.184" v="151" actId="478"/>
        <pc:sldMkLst>
          <pc:docMk/>
          <pc:sldMk cId="1699180941" sldId="662"/>
        </pc:sldMkLst>
        <pc:spChg chg="add del mod">
          <ac:chgData name="Mitchell Wand" userId="de9b44c55c049659" providerId="LiveId" clId="{F73383E9-5094-4CFC-9B99-1CECF5F2104D}" dt="2022-12-11T22:48:33.946" v="127" actId="478"/>
          <ac:spMkLst>
            <pc:docMk/>
            <pc:sldMk cId="1699180941" sldId="662"/>
            <ac:spMk id="3" creationId="{985AB66C-A8B0-3956-11C5-BCD99CEAD7C8}"/>
          </ac:spMkLst>
        </pc:spChg>
        <pc:spChg chg="mod ord">
          <ac:chgData name="Mitchell Wand" userId="de9b44c55c049659" providerId="LiveId" clId="{F73383E9-5094-4CFC-9B99-1CECF5F2104D}" dt="2022-12-11T22:47:08.209" v="122" actId="255"/>
          <ac:spMkLst>
            <pc:docMk/>
            <pc:sldMk cId="1699180941" sldId="662"/>
            <ac:spMk id="600" creationId="{00000000-0000-0000-0000-000000000000}"/>
          </ac:spMkLst>
        </pc:spChg>
        <pc:spChg chg="del mod ord">
          <ac:chgData name="Mitchell Wand" userId="de9b44c55c049659" providerId="LiveId" clId="{F73383E9-5094-4CFC-9B99-1CECF5F2104D}" dt="2022-12-11T22:42:35.029" v="54" actId="700"/>
          <ac:spMkLst>
            <pc:docMk/>
            <pc:sldMk cId="1699180941" sldId="662"/>
            <ac:spMk id="601" creationId="{00000000-0000-0000-0000-000000000000}"/>
          </ac:spMkLst>
        </pc:spChg>
        <pc:spChg chg="del mod ord">
          <ac:chgData name="Mitchell Wand" userId="de9b44c55c049659" providerId="LiveId" clId="{F73383E9-5094-4CFC-9B99-1CECF5F2104D}" dt="2022-12-11T22:46:51.695" v="121" actId="478"/>
          <ac:spMkLst>
            <pc:docMk/>
            <pc:sldMk cId="1699180941" sldId="662"/>
            <ac:spMk id="602"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3" creationId="{00000000-0000-0000-0000-000000000000}"/>
          </ac:spMkLst>
        </pc:spChg>
        <pc:spChg chg="mod topLvl">
          <ac:chgData name="Mitchell Wand" userId="de9b44c55c049659" providerId="LiveId" clId="{F73383E9-5094-4CFC-9B99-1CECF5F2104D}" dt="2022-12-11T22:49:53.815" v="137" actId="14100"/>
          <ac:spMkLst>
            <pc:docMk/>
            <pc:sldMk cId="1699180941" sldId="662"/>
            <ac:spMk id="604"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5"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6" creationId="{00000000-0000-0000-0000-000000000000}"/>
          </ac:spMkLst>
        </pc:spChg>
        <pc:spChg chg="mod topLvl">
          <ac:chgData name="Mitchell Wand" userId="de9b44c55c049659" providerId="LiveId" clId="{F73383E9-5094-4CFC-9B99-1CECF5F2104D}" dt="2022-12-11T22:50:54.835" v="147" actId="1076"/>
          <ac:spMkLst>
            <pc:docMk/>
            <pc:sldMk cId="1699180941" sldId="662"/>
            <ac:spMk id="607"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8" creationId="{00000000-0000-0000-0000-000000000000}"/>
          </ac:spMkLst>
        </pc:spChg>
        <pc:spChg chg="del mod topLvl">
          <ac:chgData name="Mitchell Wand" userId="de9b44c55c049659" providerId="LiveId" clId="{F73383E9-5094-4CFC-9B99-1CECF5F2104D}" dt="2022-12-11T22:51:17.624" v="149" actId="478"/>
          <ac:spMkLst>
            <pc:docMk/>
            <pc:sldMk cId="1699180941" sldId="662"/>
            <ac:spMk id="609" creationId="{00000000-0000-0000-0000-000000000000}"/>
          </ac:spMkLst>
        </pc:spChg>
        <pc:spChg chg="mod topLvl">
          <ac:chgData name="Mitchell Wand" userId="de9b44c55c049659" providerId="LiveId" clId="{F73383E9-5094-4CFC-9B99-1CECF5F2104D}" dt="2022-12-11T22:50:49.822" v="146" actId="14100"/>
          <ac:spMkLst>
            <pc:docMk/>
            <pc:sldMk cId="1699180941" sldId="662"/>
            <ac:spMk id="610" creationId="{00000000-0000-0000-0000-000000000000}"/>
          </ac:spMkLst>
        </pc:spChg>
        <pc:spChg chg="del mod topLvl">
          <ac:chgData name="Mitchell Wand" userId="de9b44c55c049659" providerId="LiveId" clId="{F73383E9-5094-4CFC-9B99-1CECF5F2104D}" dt="2022-12-11T22:51:24.184" v="151" actId="478"/>
          <ac:spMkLst>
            <pc:docMk/>
            <pc:sldMk cId="1699180941" sldId="662"/>
            <ac:spMk id="611" creationId="{00000000-0000-0000-0000-000000000000}"/>
          </ac:spMkLst>
        </pc:spChg>
        <pc:spChg chg="mod topLvl">
          <ac:chgData name="Mitchell Wand" userId="de9b44c55c049659" providerId="LiveId" clId="{F73383E9-5094-4CFC-9B99-1CECF5F2104D}" dt="2022-12-11T22:49:46.966" v="136" actId="465"/>
          <ac:spMkLst>
            <pc:docMk/>
            <pc:sldMk cId="1699180941" sldId="662"/>
            <ac:spMk id="612" creationId="{00000000-0000-0000-0000-000000000000}"/>
          </ac:spMkLst>
        </pc:spChg>
        <pc:spChg chg="mod topLvl">
          <ac:chgData name="Mitchell Wand" userId="de9b44c55c049659" providerId="LiveId" clId="{F73383E9-5094-4CFC-9B99-1CECF5F2104D}" dt="2022-12-11T22:50:10.021" v="139" actId="1076"/>
          <ac:spMkLst>
            <pc:docMk/>
            <pc:sldMk cId="1699180941" sldId="662"/>
            <ac:spMk id="613" creationId="{00000000-0000-0000-0000-000000000000}"/>
          </ac:spMkLst>
        </pc:spChg>
        <pc:spChg chg="mod topLvl">
          <ac:chgData name="Mitchell Wand" userId="de9b44c55c049659" providerId="LiveId" clId="{F73383E9-5094-4CFC-9B99-1CECF5F2104D}" dt="2022-12-11T22:50:21.396" v="140" actId="1076"/>
          <ac:spMkLst>
            <pc:docMk/>
            <pc:sldMk cId="1699180941" sldId="662"/>
            <ac:spMk id="614" creationId="{00000000-0000-0000-0000-000000000000}"/>
          </ac:spMkLst>
        </pc:spChg>
        <pc:spChg chg="mod topLvl">
          <ac:chgData name="Mitchell Wand" userId="de9b44c55c049659" providerId="LiveId" clId="{F73383E9-5094-4CFC-9B99-1CECF5F2104D}" dt="2022-12-11T22:50:30.041" v="142" actId="14100"/>
          <ac:spMkLst>
            <pc:docMk/>
            <pc:sldMk cId="1699180941" sldId="662"/>
            <ac:spMk id="615" creationId="{00000000-0000-0000-0000-000000000000}"/>
          </ac:spMkLst>
        </pc:spChg>
        <pc:spChg chg="mod topLvl">
          <ac:chgData name="Mitchell Wand" userId="de9b44c55c049659" providerId="LiveId" clId="{F73383E9-5094-4CFC-9B99-1CECF5F2104D}" dt="2022-12-11T22:50:40.349" v="144" actId="14100"/>
          <ac:spMkLst>
            <pc:docMk/>
            <pc:sldMk cId="1699180941" sldId="662"/>
            <ac:spMk id="616" creationId="{00000000-0000-0000-0000-000000000000}"/>
          </ac:spMkLst>
        </pc:spChg>
        <pc:grpChg chg="add del mod">
          <ac:chgData name="Mitchell Wand" userId="de9b44c55c049659" providerId="LiveId" clId="{F73383E9-5094-4CFC-9B99-1CECF5F2104D}" dt="2022-12-11T22:48:13.464" v="126" actId="165"/>
          <ac:grpSpMkLst>
            <pc:docMk/>
            <pc:sldMk cId="1699180941" sldId="662"/>
            <ac:grpSpMk id="4" creationId="{6415F8F1-FD7A-D1A8-5B1F-20CAA0C2FB4A}"/>
          </ac:grpSpMkLst>
        </pc:grpChg>
      </pc:sldChg>
      <pc:sldChg chg="del">
        <pc:chgData name="Mitchell Wand" userId="de9b44c55c049659" providerId="LiveId" clId="{F73383E9-5094-4CFC-9B99-1CECF5F2104D}" dt="2022-12-11T22:37:57.855" v="27" actId="2696"/>
        <pc:sldMkLst>
          <pc:docMk/>
          <pc:sldMk cId="3510415203" sldId="663"/>
        </pc:sldMkLst>
      </pc:sldChg>
      <pc:sldChg chg="del">
        <pc:chgData name="Mitchell Wand" userId="de9b44c55c049659" providerId="LiveId" clId="{F73383E9-5094-4CFC-9B99-1CECF5F2104D}" dt="2022-12-11T22:40:14.462" v="39" actId="2696"/>
        <pc:sldMkLst>
          <pc:docMk/>
          <pc:sldMk cId="1567562974" sldId="664"/>
        </pc:sldMkLst>
      </pc:sldChg>
    </pc:docChg>
  </pc:docChgLst>
</pc:chgInfo>
</file>

<file path=ppt/media/image1.png>
</file>

<file path=ppt/media/image10.png>
</file>

<file path=ppt/media/image11.png>
</file>

<file path=ppt/media/image12.png>
</file>

<file path=ppt/media/image2.png>
</file>

<file path=ppt/media/image3.tif>
</file>

<file path=ppt/media/image4.tif>
</file>

<file path=ppt/media/image5.tif>
</file>

<file path=ppt/media/image6.tif>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1" name="Shape 141"/>
          <p:cNvSpPr>
            <a:spLocks noGrp="1" noRot="1" noChangeAspect="1"/>
          </p:cNvSpPr>
          <p:nvPr>
            <p:ph type="sldImg"/>
          </p:nvPr>
        </p:nvSpPr>
        <p:spPr>
          <a:xfrm>
            <a:off x="381000" y="685800"/>
            <a:ext cx="6096000" cy="3429000"/>
          </a:xfrm>
          <a:prstGeom prst="rect">
            <a:avLst/>
          </a:prstGeom>
        </p:spPr>
        <p:txBody>
          <a:bodyPr/>
          <a:lstStyle/>
          <a:p>
            <a:endParaRPr/>
          </a:p>
        </p:txBody>
      </p:sp>
      <p:sp>
        <p:nvSpPr>
          <p:cNvPr id="142" name="Shape 14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228600" latinLnBrk="0">
      <a:lnSpc>
        <a:spcPct val="117999"/>
      </a:lnSpc>
      <a:defRPr sz="1100">
        <a:latin typeface="+mn-lt"/>
        <a:ea typeface="+mn-ea"/>
        <a:cs typeface="+mn-cs"/>
        <a:sym typeface="Helvetica Neue"/>
      </a:defRPr>
    </a:lvl1pPr>
    <a:lvl2pPr indent="114300" defTabSz="228600" latinLnBrk="0">
      <a:lnSpc>
        <a:spcPct val="117999"/>
      </a:lnSpc>
      <a:defRPr sz="1100">
        <a:latin typeface="+mn-lt"/>
        <a:ea typeface="+mn-ea"/>
        <a:cs typeface="+mn-cs"/>
        <a:sym typeface="Helvetica Neue"/>
      </a:defRPr>
    </a:lvl2pPr>
    <a:lvl3pPr indent="228600" defTabSz="228600" latinLnBrk="0">
      <a:lnSpc>
        <a:spcPct val="117999"/>
      </a:lnSpc>
      <a:defRPr sz="1100">
        <a:latin typeface="+mn-lt"/>
        <a:ea typeface="+mn-ea"/>
        <a:cs typeface="+mn-cs"/>
        <a:sym typeface="Helvetica Neue"/>
      </a:defRPr>
    </a:lvl3pPr>
    <a:lvl4pPr indent="342900" defTabSz="228600" latinLnBrk="0">
      <a:lnSpc>
        <a:spcPct val="117999"/>
      </a:lnSpc>
      <a:defRPr sz="1100">
        <a:latin typeface="+mn-lt"/>
        <a:ea typeface="+mn-ea"/>
        <a:cs typeface="+mn-cs"/>
        <a:sym typeface="Helvetica Neue"/>
      </a:defRPr>
    </a:lvl4pPr>
    <a:lvl5pPr indent="457200" defTabSz="228600" latinLnBrk="0">
      <a:lnSpc>
        <a:spcPct val="117999"/>
      </a:lnSpc>
      <a:defRPr sz="1100">
        <a:latin typeface="+mn-lt"/>
        <a:ea typeface="+mn-ea"/>
        <a:cs typeface="+mn-cs"/>
        <a:sym typeface="Helvetica Neue"/>
      </a:defRPr>
    </a:lvl5pPr>
    <a:lvl6pPr indent="571500" defTabSz="228600" latinLnBrk="0">
      <a:lnSpc>
        <a:spcPct val="117999"/>
      </a:lnSpc>
      <a:defRPr sz="1100">
        <a:latin typeface="+mn-lt"/>
        <a:ea typeface="+mn-ea"/>
        <a:cs typeface="+mn-cs"/>
        <a:sym typeface="Helvetica Neue"/>
      </a:defRPr>
    </a:lvl6pPr>
    <a:lvl7pPr indent="685800" defTabSz="228600" latinLnBrk="0">
      <a:lnSpc>
        <a:spcPct val="117999"/>
      </a:lnSpc>
      <a:defRPr sz="1100">
        <a:latin typeface="+mn-lt"/>
        <a:ea typeface="+mn-ea"/>
        <a:cs typeface="+mn-cs"/>
        <a:sym typeface="Helvetica Neue"/>
      </a:defRPr>
    </a:lvl7pPr>
    <a:lvl8pPr indent="800100" defTabSz="228600" latinLnBrk="0">
      <a:lnSpc>
        <a:spcPct val="117999"/>
      </a:lnSpc>
      <a:defRPr sz="1100">
        <a:latin typeface="+mn-lt"/>
        <a:ea typeface="+mn-ea"/>
        <a:cs typeface="+mn-cs"/>
        <a:sym typeface="Helvetica Neue"/>
      </a:defRPr>
    </a:lvl8pPr>
    <a:lvl9pPr indent="914400" defTabSz="228600" latinLnBrk="0">
      <a:lnSpc>
        <a:spcPct val="117999"/>
      </a:lnSpc>
      <a:defRPr sz="11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23767276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6C8D5E-44DF-8D98-85C3-C9E61B1DE2E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A42ECCF-26EF-B82A-7FF4-4D2A323A0E4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9569157-2344-C01E-B7C9-62B732451C94}"/>
              </a:ext>
            </a:extLst>
          </p:cNvPr>
          <p:cNvSpPr>
            <a:spLocks noGrp="1"/>
          </p:cNvSpPr>
          <p:nvPr>
            <p:ph type="body" idx="1"/>
          </p:nvPr>
        </p:nvSpPr>
        <p:spPr/>
        <p:txBody>
          <a:bodyPr/>
          <a:lstStyle/>
          <a:p>
            <a:r>
              <a:rPr lang="en-US" dirty="0"/>
              <a:t>Here are those same two sequence diagrams, side-by-side.</a:t>
            </a:r>
          </a:p>
          <a:p>
            <a:endParaRPr lang="en-US" dirty="0"/>
          </a:p>
          <a:p>
            <a:r>
              <a:rPr lang="en-US" dirty="0"/>
              <a:t>Note that the REST diagram shows a clear request/response flow. After receiving a response, the connection is closed, and no more data is exchanged. In a minute, we’ll get into discussing what the request format is – but the points that we are underscoring here is:</a:t>
            </a:r>
          </a:p>
          <a:p>
            <a:r>
              <a:rPr lang="en-US" dirty="0"/>
              <a:t>1. REST is request/response. New requests mean a new connection. Server can not send data to client unless client requests it</a:t>
            </a:r>
          </a:p>
          <a:p>
            <a:r>
              <a:rPr lang="en-US" dirty="0"/>
              <a:t>2. </a:t>
            </a:r>
            <a:r>
              <a:rPr lang="en-US" dirty="0" err="1"/>
              <a:t>WebSockets</a:t>
            </a:r>
            <a:r>
              <a:rPr lang="en-US" dirty="0"/>
              <a:t> offer bi-directional push. After a web socket is opened, either side (client or server) can push data to the other. The </a:t>
            </a:r>
            <a:r>
              <a:rPr lang="en-US" dirty="0" err="1"/>
              <a:t>websocket</a:t>
            </a:r>
            <a:r>
              <a:rPr lang="en-US" dirty="0"/>
              <a:t> can be closed whenever either side chooses.</a:t>
            </a:r>
          </a:p>
          <a:p>
            <a:endParaRPr lang="en-US" dirty="0"/>
          </a:p>
          <a:p>
            <a:r>
              <a:rPr lang="en-US" dirty="0"/>
              <a:t>Most modern applications use one or both of these protocols.</a:t>
            </a:r>
          </a:p>
          <a:p>
            <a:endParaRPr lang="en-US" dirty="0"/>
          </a:p>
          <a:p>
            <a:r>
              <a:rPr lang="en-US" dirty="0"/>
              <a:t>&lt;edit this at: &gt;</a:t>
            </a:r>
          </a:p>
          <a:p>
            <a:r>
              <a:rPr lang="en-US" dirty="0"/>
              <a:t>https://</a:t>
            </a:r>
            <a:r>
              <a:rPr lang="en-US" dirty="0" err="1"/>
              <a:t>mermaid.ink</a:t>
            </a:r>
            <a:r>
              <a:rPr lang="en-US" dirty="0"/>
              <a:t>/</a:t>
            </a:r>
            <a:r>
              <a:rPr lang="en-US" dirty="0" err="1"/>
              <a:t>img</a:t>
            </a:r>
            <a:r>
              <a:rPr lang="en-US" dirty="0"/>
              <a:t>/pako:eNqFkUFrAjEQhf_KEBBbUASPOQjFlp560R5zSZNZDWQn28xEEPG_N9tYaK20OU1mvnnz4J2USx6VVozvBcnhY7C7bHtDUN9kArZIotK_YW6twWYJLgyWBBxYhocD5uOUYR0DkvyGeIS2mCsGNySW43gThojXIg7m89UKWMPz0yssXJCA3EbWSThYQbj8uaFOwwZ5SMTY-h6vSUq1jtgJpG6UvlsnIqxQInAxMfp7Q7ePVKs_DLHUIX_RzYJb_m_hm5Ecdvs_nKiZ6jH3Nvga0GncM0r22KNRupYeO1uiGGXoXNExqe2RnNKSC85UGXy9eslT6c5Grl30QVJ-aaF_Zn_-AHpDpwY?type=</a:t>
            </a:r>
            <a:r>
              <a:rPr lang="en-US" dirty="0" err="1"/>
              <a:t>png</a:t>
            </a:r>
            <a:r>
              <a:rPr lang="en-US" dirty="0"/>
              <a:t>)](https://</a:t>
            </a:r>
            <a:r>
              <a:rPr lang="en-US" dirty="0" err="1"/>
              <a:t>mermaid.live</a:t>
            </a:r>
            <a:r>
              <a:rPr lang="en-US" dirty="0"/>
              <a:t>/edit#pako:eNqFkUFrAjEQhf_KEBBbUASPOQjFlp560R5zSZNZDWQn28xEEPG_N9tYaK20OU1mvnnz4J2USx6VVozvBcnhY7C7bHtDUN9kArZIotK_YW6twWYJLgyWBBxYhocD5uOUYR0DkvyGeIS2mCsGNySW43gThojXIg7m89UKWMPz0yssXJCA3EbWSThYQbj8uaFOwwZ5SMTY-h6vSUq1jtgJpG6UvlsnIqxQInAxMfp7Q7ePVKs_DLHUIX_RzYJb_m_hm5Ecdvs_nKiZ6jH3Nvga0GncM0r22KNRupYeO1uiGGXoXNExqe2RnNKSC85UGXy9eslT6c5Grl30QVJ-aaF_Zn_-AHpDpwY</a:t>
            </a:r>
          </a:p>
        </p:txBody>
      </p:sp>
    </p:spTree>
    <p:extLst>
      <p:ext uri="{BB962C8B-B14F-4D97-AF65-F5344CB8AC3E}">
        <p14:creationId xmlns:p14="http://schemas.microsoft.com/office/powerpoint/2010/main" val="25587851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get into more details on REST. REST stands for “Representational State Transfer”</a:t>
            </a:r>
          </a:p>
          <a:p>
            <a:r>
              <a:rPr lang="en-US" dirty="0"/>
              <a:t>(read slide)</a:t>
            </a:r>
          </a:p>
          <a:p>
            <a:endParaRPr lang="en-US" dirty="0"/>
          </a:p>
          <a:p>
            <a:r>
              <a:rPr lang="en-US" dirty="0"/>
              <a:t>&lt;Important point to contrast to </a:t>
            </a:r>
            <a:r>
              <a:rPr lang="en-US" dirty="0" err="1"/>
              <a:t>websockets</a:t>
            </a:r>
            <a:r>
              <a:rPr lang="en-US" dirty="0"/>
              <a:t> – web sockets are STATEFUL, maintaining a connection to a single server, and each request needs to go to the same server (or you have to make a bunch of complicated machinery to work around that)&gt;</a:t>
            </a:r>
          </a:p>
        </p:txBody>
      </p:sp>
    </p:spTree>
    <p:extLst>
      <p:ext uri="{BB962C8B-B14F-4D97-AF65-F5344CB8AC3E}">
        <p14:creationId xmlns:p14="http://schemas.microsoft.com/office/powerpoint/2010/main" val="16706489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4450031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6275262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0065369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0303089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TSOA (pronounced “so-uh”) is an </a:t>
            </a:r>
            <a:r>
              <a:rPr lang="en-US" dirty="0" err="1"/>
              <a:t>npm</a:t>
            </a:r>
            <a:r>
              <a:rPr lang="en-US" dirty="0"/>
              <a:t> package to allow you to use annotated typescript as the single source of truth for your API.  Among other things, it generates code to extract parameters from all these places.</a:t>
            </a:r>
          </a:p>
        </p:txBody>
      </p:sp>
    </p:spTree>
    <p:extLst>
      <p:ext uri="{BB962C8B-B14F-4D97-AF65-F5344CB8AC3E}">
        <p14:creationId xmlns:p14="http://schemas.microsoft.com/office/powerpoint/2010/main" val="40910154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90132318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18213930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1926150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54007275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2" name="Shape 882"/>
          <p:cNvSpPr>
            <a:spLocks noGrp="1" noRot="1" noChangeAspect="1"/>
          </p:cNvSpPr>
          <p:nvPr>
            <p:ph type="sldImg"/>
          </p:nvPr>
        </p:nvSpPr>
        <p:spPr>
          <a:prstGeom prst="rect">
            <a:avLst/>
          </a:prstGeom>
        </p:spPr>
        <p:txBody>
          <a:bodyPr/>
          <a:lstStyle/>
          <a:p>
            <a:endParaRPr/>
          </a:p>
        </p:txBody>
      </p:sp>
      <p:sp>
        <p:nvSpPr>
          <p:cNvPr id="883" name="Shape 883"/>
          <p:cNvSpPr>
            <a:spLocks noGrp="1"/>
          </p:cNvSpPr>
          <p:nvPr>
            <p:ph type="body" sz="quarter" idx="1"/>
          </p:nvPr>
        </p:nvSpPr>
        <p:spPr>
          <a:prstGeom prst="rect">
            <a:avLst/>
          </a:prstGeom>
        </p:spPr>
        <p:txBody>
          <a:bodyPr/>
          <a:lstStyle/>
          <a:p>
            <a:r>
              <a:rPr dirty="0"/>
              <a:t>(Read slide)</a:t>
            </a:r>
          </a:p>
        </p:txBody>
      </p:sp>
    </p:spTree>
    <p:extLst>
      <p:ext uri="{BB962C8B-B14F-4D97-AF65-F5344CB8AC3E}">
        <p14:creationId xmlns:p14="http://schemas.microsoft.com/office/powerpoint/2010/main" val="92463588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2" name="Shape 882"/>
          <p:cNvSpPr>
            <a:spLocks noGrp="1" noRot="1" noChangeAspect="1"/>
          </p:cNvSpPr>
          <p:nvPr>
            <p:ph type="sldImg"/>
          </p:nvPr>
        </p:nvSpPr>
        <p:spPr>
          <a:prstGeom prst="rect">
            <a:avLst/>
          </a:prstGeom>
        </p:spPr>
        <p:txBody>
          <a:bodyPr/>
          <a:lstStyle/>
          <a:p>
            <a:endParaRPr/>
          </a:p>
        </p:txBody>
      </p:sp>
      <p:sp>
        <p:nvSpPr>
          <p:cNvPr id="883" name="Shape 883"/>
          <p:cNvSpPr>
            <a:spLocks noGrp="1"/>
          </p:cNvSpPr>
          <p:nvPr>
            <p:ph type="body" sz="quarter" idx="1"/>
          </p:nvPr>
        </p:nvSpPr>
        <p:spPr>
          <a:prstGeom prst="rect">
            <a:avLst/>
          </a:prstGeom>
        </p:spPr>
        <p:txBody>
          <a:bodyPr/>
          <a:lstStyle/>
          <a:p>
            <a:r>
              <a:rPr dirty="0"/>
              <a:t>(Read </a:t>
            </a:r>
            <a:r>
              <a:rPr lang="en-US" dirty="0"/>
              <a:t>lefthand side of </a:t>
            </a:r>
            <a:r>
              <a:rPr dirty="0"/>
              <a:t>slide)</a:t>
            </a:r>
            <a:endParaRPr lang="en-US" dirty="0"/>
          </a:p>
          <a:p>
            <a:endParaRPr dirty="0"/>
          </a:p>
          <a:p>
            <a:r>
              <a:rPr dirty="0"/>
              <a:t>The code on the right is a snippet of the </a:t>
            </a:r>
            <a:r>
              <a:rPr dirty="0" err="1"/>
              <a:t>OpenAPI</a:t>
            </a:r>
            <a:r>
              <a:rPr dirty="0"/>
              <a:t> specification for the Create Viewing Area method of the </a:t>
            </a:r>
            <a:r>
              <a:rPr dirty="0" err="1"/>
              <a:t>TownService</a:t>
            </a:r>
            <a:r>
              <a:rPr dirty="0"/>
              <a:t> API. We do not expect you to be able to read or write these specifications directly. Instead, we </a:t>
            </a:r>
            <a:r>
              <a:rPr lang="en-US" dirty="0"/>
              <a:t>‘ll use</a:t>
            </a:r>
            <a:r>
              <a:rPr dirty="0"/>
              <a:t> tools…</a:t>
            </a:r>
          </a:p>
        </p:txBody>
      </p:sp>
    </p:spTree>
    <p:extLst>
      <p:ext uri="{BB962C8B-B14F-4D97-AF65-F5344CB8AC3E}">
        <p14:creationId xmlns:p14="http://schemas.microsoft.com/office/powerpoint/2010/main" val="214586888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TSOA (pronounced “so-uh”) is an </a:t>
            </a:r>
            <a:r>
              <a:rPr lang="en-US" dirty="0" err="1"/>
              <a:t>npm</a:t>
            </a:r>
            <a:r>
              <a:rPr lang="en-US" dirty="0"/>
              <a:t> package to allow you to use annotated typescript as the single source of truth for your API.</a:t>
            </a:r>
          </a:p>
          <a:p>
            <a:endParaRPr lang="en-US" dirty="0"/>
          </a:p>
          <a:p>
            <a:r>
              <a:rPr lang="en-US" dirty="0"/>
              <a:t>Given a typescript interface or class with annotations, it generates running server code + </a:t>
            </a:r>
            <a:r>
              <a:rPr lang="en-US" dirty="0" err="1"/>
              <a:t>OpenAPI</a:t>
            </a:r>
            <a:r>
              <a:rPr lang="en-US" dirty="0"/>
              <a:t> documentation + Readable HTML documentation.</a:t>
            </a:r>
          </a:p>
          <a:p>
            <a:endParaRPr lang="en-US" dirty="0"/>
          </a:p>
          <a:p>
            <a:r>
              <a:rPr lang="en-US" dirty="0"/>
              <a:t>For this class, we’ve packaged this whole process as a single </a:t>
            </a:r>
            <a:r>
              <a:rPr lang="en-US" dirty="0" err="1"/>
              <a:t>npm</a:t>
            </a:r>
            <a:r>
              <a:rPr lang="en-US" dirty="0"/>
              <a:t> script (say “thank you”).</a:t>
            </a:r>
          </a:p>
        </p:txBody>
      </p:sp>
    </p:spTree>
    <p:extLst>
      <p:ext uri="{BB962C8B-B14F-4D97-AF65-F5344CB8AC3E}">
        <p14:creationId xmlns:p14="http://schemas.microsoft.com/office/powerpoint/2010/main" val="284576899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7" name="Shape 897"/>
          <p:cNvSpPr>
            <a:spLocks noGrp="1" noRot="1" noChangeAspect="1"/>
          </p:cNvSpPr>
          <p:nvPr>
            <p:ph type="sldImg"/>
          </p:nvPr>
        </p:nvSpPr>
        <p:spPr>
          <a:prstGeom prst="rect">
            <a:avLst/>
          </a:prstGeom>
        </p:spPr>
        <p:txBody>
          <a:bodyPr/>
          <a:lstStyle/>
          <a:p>
            <a:endParaRPr/>
          </a:p>
        </p:txBody>
      </p:sp>
      <p:sp>
        <p:nvSpPr>
          <p:cNvPr id="898" name="Shape 898"/>
          <p:cNvSpPr>
            <a:spLocks noGrp="1"/>
          </p:cNvSpPr>
          <p:nvPr>
            <p:ph type="body" sz="quarter" idx="1"/>
          </p:nvPr>
        </p:nvSpPr>
        <p:spPr>
          <a:prstGeom prst="rect">
            <a:avLst/>
          </a:prstGeom>
        </p:spPr>
        <p:txBody>
          <a:bodyPr/>
          <a:lstStyle/>
          <a:p>
            <a:pPr marL="0" marR="0" lvl="0" indent="0" defTabSz="228600" eaLnBrk="1" fontAlgn="auto" latinLnBrk="0" hangingPunct="1">
              <a:lnSpc>
                <a:spcPct val="117999"/>
              </a:lnSpc>
              <a:spcBef>
                <a:spcPts val="0"/>
              </a:spcBef>
              <a:spcAft>
                <a:spcPts val="0"/>
              </a:spcAft>
              <a:buClrTx/>
              <a:buSzTx/>
              <a:buFontTx/>
              <a:buNone/>
              <a:tabLst/>
              <a:defRPr/>
            </a:pPr>
            <a:r>
              <a:rPr lang="en-US" dirty="0"/>
              <a:t>Here is the annotated code for</a:t>
            </a:r>
            <a:r>
              <a:rPr dirty="0"/>
              <a:t> “</a:t>
            </a:r>
            <a:r>
              <a:rPr dirty="0" err="1"/>
              <a:t>createViewingArea</a:t>
            </a:r>
            <a:r>
              <a:rPr dirty="0"/>
              <a:t>” method in the </a:t>
            </a:r>
            <a:r>
              <a:rPr dirty="0" err="1"/>
              <a:t>TownService</a:t>
            </a:r>
            <a:r>
              <a:rPr dirty="0"/>
              <a:t> file “</a:t>
            </a:r>
            <a:r>
              <a:rPr dirty="0" err="1"/>
              <a:t>TownsController.ts</a:t>
            </a:r>
            <a:r>
              <a:rPr dirty="0"/>
              <a:t>”. </a:t>
            </a:r>
            <a:r>
              <a:rPr lang="en-US" dirty="0"/>
              <a:t> The intention is that this method should be invoked by making a POST request to /towns/{</a:t>
            </a:r>
            <a:r>
              <a:rPr lang="en-US" dirty="0" err="1"/>
              <a:t>townID</a:t>
            </a:r>
            <a:r>
              <a:rPr lang="en-US" dirty="0"/>
              <a:t>}/</a:t>
            </a:r>
            <a:r>
              <a:rPr lang="en-US" dirty="0" err="1"/>
              <a:t>viewingArea</a:t>
            </a:r>
            <a:r>
              <a:rPr lang="en-US" dirty="0"/>
              <a:t>.</a:t>
            </a:r>
          </a:p>
          <a:p>
            <a:pPr marL="0" marR="0" lvl="0" indent="0" defTabSz="228600" eaLnBrk="1" fontAlgn="auto" latinLnBrk="0" hangingPunct="1">
              <a:lnSpc>
                <a:spcPct val="117999"/>
              </a:lnSpc>
              <a:spcBef>
                <a:spcPts val="0"/>
              </a:spcBef>
              <a:spcAft>
                <a:spcPts val="0"/>
              </a:spcAft>
              <a:buClrTx/>
              <a:buSzTx/>
              <a:buFontTx/>
              <a:buNone/>
              <a:tabLst/>
              <a:defRPr/>
            </a:pPr>
            <a:endParaRPr lang="en-US" dirty="0"/>
          </a:p>
          <a:p>
            <a:pPr marL="0" marR="0" lvl="0" indent="0" defTabSz="228600" eaLnBrk="1" fontAlgn="auto" latinLnBrk="0" hangingPunct="1">
              <a:lnSpc>
                <a:spcPct val="117999"/>
              </a:lnSpc>
              <a:spcBef>
                <a:spcPts val="0"/>
              </a:spcBef>
              <a:spcAft>
                <a:spcPts val="0"/>
              </a:spcAft>
              <a:buClrTx/>
              <a:buSzTx/>
              <a:buFontTx/>
              <a:buNone/>
              <a:tabLst/>
              <a:defRPr/>
            </a:pPr>
            <a:r>
              <a:rPr lang="en-US" dirty="0"/>
              <a:t>Let’s see how all of this is communicated to </a:t>
            </a:r>
            <a:r>
              <a:rPr lang="en-US" dirty="0" err="1"/>
              <a:t>tsoa</a:t>
            </a:r>
            <a:r>
              <a:rPr lang="en-US" dirty="0"/>
              <a:t>.</a:t>
            </a:r>
          </a:p>
          <a:p>
            <a:endParaRPr lang="en-US" dirty="0"/>
          </a:p>
          <a:p>
            <a:r>
              <a:rPr dirty="0"/>
              <a:t>The underlined annotations </a:t>
            </a:r>
            <a:r>
              <a:rPr lang="en-US" dirty="0"/>
              <a:t>tell </a:t>
            </a:r>
            <a:r>
              <a:rPr dirty="0"/>
              <a:t>TSOA that</a:t>
            </a:r>
            <a:r>
              <a:rPr lang="en-US" dirty="0"/>
              <a:t>:</a:t>
            </a:r>
            <a:endParaRPr dirty="0"/>
          </a:p>
          <a:p>
            <a:pPr marL="294105" indent="-294105">
              <a:buSzPct val="100000"/>
              <a:buAutoNum type="arabicPeriod"/>
            </a:pPr>
            <a:r>
              <a:rPr dirty="0"/>
              <a:t>This class defines methods that can be invoked on the base route /towns</a:t>
            </a:r>
          </a:p>
          <a:p>
            <a:pPr marL="294105" indent="-294105">
              <a:buSzPct val="100000"/>
              <a:buAutoNum type="arabicPeriod"/>
            </a:pPr>
            <a:r>
              <a:rPr dirty="0"/>
              <a:t>This method can be invoked by making a POST request to /towns/{</a:t>
            </a:r>
            <a:r>
              <a:rPr dirty="0" err="1"/>
              <a:t>townID</a:t>
            </a:r>
            <a:r>
              <a:rPr dirty="0"/>
              <a:t>}/</a:t>
            </a:r>
            <a:r>
              <a:rPr dirty="0" err="1"/>
              <a:t>viewingArea</a:t>
            </a:r>
            <a:r>
              <a:rPr dirty="0"/>
              <a:t> - where /towns was the base route for the class. {</a:t>
            </a:r>
            <a:r>
              <a:rPr dirty="0" err="1"/>
              <a:t>townID</a:t>
            </a:r>
            <a:r>
              <a:rPr dirty="0"/>
              <a:t>} is a path parameter</a:t>
            </a:r>
          </a:p>
          <a:p>
            <a:pPr marL="294105" indent="-294105">
              <a:buSzPct val="100000"/>
              <a:buAutoNum type="arabicPeriod"/>
            </a:pPr>
            <a:r>
              <a:rPr dirty="0"/>
              <a:t>In the event of an </a:t>
            </a:r>
            <a:r>
              <a:rPr dirty="0" err="1"/>
              <a:t>InvalidParametersError</a:t>
            </a:r>
            <a:r>
              <a:rPr dirty="0"/>
              <a:t>, the HTTP response will have the error status code “400”</a:t>
            </a:r>
            <a:endParaRPr lang="en-US" dirty="0"/>
          </a:p>
          <a:p>
            <a:pPr marL="294105" indent="-294105">
              <a:buSzPct val="100000"/>
              <a:buAutoNum type="arabicPeriod"/>
            </a:pPr>
            <a:endParaRPr lang="en-US" dirty="0"/>
          </a:p>
          <a:p>
            <a:pPr marL="0" indent="0">
              <a:buSzPct val="100000"/>
              <a:buNone/>
            </a:pPr>
            <a:r>
              <a:rPr lang="en-US" dirty="0"/>
              <a:t>====== go on to the next slide =====</a:t>
            </a:r>
          </a:p>
          <a:p>
            <a:pPr marL="0" indent="0">
              <a:buSzPct val="100000"/>
              <a:buNone/>
            </a:pPr>
            <a:endParaRPr dirty="0"/>
          </a:p>
          <a:p>
            <a:pPr marL="294105" indent="-294105">
              <a:buSzPct val="100000"/>
              <a:buAutoNum type="arabicPeriod"/>
            </a:pPr>
            <a:r>
              <a:rPr dirty="0"/>
              <a:t>The “</a:t>
            </a:r>
            <a:r>
              <a:rPr dirty="0" err="1"/>
              <a:t>townID</a:t>
            </a:r>
            <a:r>
              <a:rPr dirty="0"/>
              <a:t>” parameter to the method should come from the path parameter with the same name (part of the URL)</a:t>
            </a:r>
          </a:p>
          <a:p>
            <a:pPr marL="294105" indent="-294105">
              <a:buSzPct val="100000"/>
              <a:buAutoNum type="arabicPeriod"/>
            </a:pPr>
            <a:r>
              <a:rPr dirty="0"/>
              <a:t>The “</a:t>
            </a:r>
            <a:r>
              <a:rPr dirty="0" err="1"/>
              <a:t>sessionToken</a:t>
            </a:r>
            <a:r>
              <a:rPr dirty="0"/>
              <a:t>” parameter should come from an HTTP header called “X-Session-Token” — another way of including data along with the HTTP request, typically used for private values that should not appear in log files</a:t>
            </a:r>
          </a:p>
          <a:p>
            <a:pPr marL="294105" indent="-294105">
              <a:buSzPct val="100000"/>
              <a:buAutoNum type="arabicPeriod"/>
            </a:pPr>
            <a:r>
              <a:rPr dirty="0"/>
              <a:t>The </a:t>
            </a:r>
            <a:r>
              <a:rPr dirty="0" err="1"/>
              <a:t>requestBody</a:t>
            </a:r>
            <a:r>
              <a:rPr dirty="0"/>
              <a:t> parameter should come from the HTTP body of the POST request</a:t>
            </a:r>
          </a:p>
          <a:p>
            <a:endParaRPr dirty="0"/>
          </a:p>
          <a:p>
            <a:r>
              <a:rPr dirty="0"/>
              <a:t>TSOA generates all the glue to make this server work and creates an </a:t>
            </a:r>
            <a:r>
              <a:rPr dirty="0" err="1"/>
              <a:t>OpenAPI</a:t>
            </a:r>
            <a:r>
              <a:rPr dirty="0"/>
              <a:t> specification (the one shown </a:t>
            </a:r>
            <a:r>
              <a:rPr lang="en-US" dirty="0"/>
              <a:t>a couple of slides ago</a:t>
            </a:r>
            <a:r>
              <a:rPr dirty="0"/>
              <a:t>), which we can then use for other useful tasks like auto-generating a client for this API, or auto-generating web-based documentation. Note that it even carried our </a:t>
            </a:r>
            <a:r>
              <a:rPr dirty="0" err="1"/>
              <a:t>JSDoc</a:t>
            </a:r>
            <a:r>
              <a:rPr dirty="0"/>
              <a:t> comments about the parameters through (neat!)</a:t>
            </a:r>
          </a:p>
        </p:txBody>
      </p:sp>
    </p:spTree>
    <p:extLst>
      <p:ext uri="{BB962C8B-B14F-4D97-AF65-F5344CB8AC3E}">
        <p14:creationId xmlns:p14="http://schemas.microsoft.com/office/powerpoint/2010/main" val="174697025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7" name="Shape 897"/>
          <p:cNvSpPr>
            <a:spLocks noGrp="1" noRot="1" noChangeAspect="1"/>
          </p:cNvSpPr>
          <p:nvPr>
            <p:ph type="sldImg"/>
          </p:nvPr>
        </p:nvSpPr>
        <p:spPr>
          <a:prstGeom prst="rect">
            <a:avLst/>
          </a:prstGeom>
        </p:spPr>
        <p:txBody>
          <a:bodyPr/>
          <a:lstStyle/>
          <a:p>
            <a:endParaRPr/>
          </a:p>
        </p:txBody>
      </p:sp>
      <p:sp>
        <p:nvSpPr>
          <p:cNvPr id="898" name="Shape 898"/>
          <p:cNvSpPr>
            <a:spLocks noGrp="1"/>
          </p:cNvSpPr>
          <p:nvPr>
            <p:ph type="body" sz="quarter" idx="1"/>
          </p:nvPr>
        </p:nvSpPr>
        <p:spPr>
          <a:prstGeom prst="rect">
            <a:avLst/>
          </a:prstGeom>
        </p:spPr>
        <p:txBody>
          <a:bodyPr/>
          <a:lstStyle/>
          <a:p>
            <a:pPr marL="294105" indent="-294105">
              <a:buSzPct val="100000"/>
              <a:buAutoNum type="arabicPeriod"/>
            </a:pPr>
            <a:r>
              <a:rPr dirty="0"/>
              <a:t>The “</a:t>
            </a:r>
            <a:r>
              <a:rPr dirty="0" err="1"/>
              <a:t>sessionToken</a:t>
            </a:r>
            <a:r>
              <a:rPr dirty="0"/>
              <a:t>” parameter </a:t>
            </a:r>
            <a:r>
              <a:rPr lang="en-US" dirty="0"/>
              <a:t>will</a:t>
            </a:r>
            <a:r>
              <a:rPr dirty="0"/>
              <a:t> come from an HTTP header called “X-Session-Token” — another way of including data along with the HTTP request, typically used for private values that should not appear in log files</a:t>
            </a:r>
          </a:p>
          <a:p>
            <a:pPr marL="294105" indent="-294105">
              <a:buSzPct val="100000"/>
              <a:buAutoNum type="arabicPeriod"/>
            </a:pPr>
            <a:r>
              <a:rPr dirty="0"/>
              <a:t>The </a:t>
            </a:r>
            <a:r>
              <a:rPr dirty="0" err="1"/>
              <a:t>requestBody</a:t>
            </a:r>
            <a:r>
              <a:rPr dirty="0"/>
              <a:t> parameter </a:t>
            </a:r>
            <a:r>
              <a:rPr lang="en-US" dirty="0"/>
              <a:t>will</a:t>
            </a:r>
            <a:r>
              <a:rPr dirty="0"/>
              <a:t> come from the HTTP body of the POST request</a:t>
            </a:r>
          </a:p>
          <a:p>
            <a:endParaRPr dirty="0"/>
          </a:p>
          <a:p>
            <a:r>
              <a:rPr dirty="0"/>
              <a:t>TSOA generates all the glue to make this server work and creates an </a:t>
            </a:r>
            <a:r>
              <a:rPr dirty="0" err="1"/>
              <a:t>OpenAPI</a:t>
            </a:r>
            <a:r>
              <a:rPr dirty="0"/>
              <a:t> specification (the one shown </a:t>
            </a:r>
            <a:r>
              <a:rPr lang="en-US" dirty="0"/>
              <a:t>a couple of slides ago</a:t>
            </a:r>
            <a:r>
              <a:rPr dirty="0"/>
              <a:t>), which we can then use for other useful tasks like auto-generating a client for this API, or auto-generating web-based documentation. Note that it even carried our </a:t>
            </a:r>
            <a:r>
              <a:rPr dirty="0" err="1"/>
              <a:t>JSDoc</a:t>
            </a:r>
            <a:r>
              <a:rPr dirty="0"/>
              <a:t> comments about the parameters through (neat!)</a:t>
            </a:r>
          </a:p>
        </p:txBody>
      </p:sp>
    </p:spTree>
    <p:extLst>
      <p:ext uri="{BB962C8B-B14F-4D97-AF65-F5344CB8AC3E}">
        <p14:creationId xmlns:p14="http://schemas.microsoft.com/office/powerpoint/2010/main" val="396879162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7" name="Shape 897"/>
          <p:cNvSpPr>
            <a:spLocks noGrp="1" noRot="1" noChangeAspect="1"/>
          </p:cNvSpPr>
          <p:nvPr>
            <p:ph type="sldImg"/>
          </p:nvPr>
        </p:nvSpPr>
        <p:spPr>
          <a:prstGeom prst="rect">
            <a:avLst/>
          </a:prstGeom>
        </p:spPr>
        <p:txBody>
          <a:bodyPr/>
          <a:lstStyle/>
          <a:p>
            <a:endParaRPr/>
          </a:p>
        </p:txBody>
      </p:sp>
      <p:sp>
        <p:nvSpPr>
          <p:cNvPr id="898" name="Shape 898"/>
          <p:cNvSpPr>
            <a:spLocks noGrp="1"/>
          </p:cNvSpPr>
          <p:nvPr>
            <p:ph type="body" sz="quarter" idx="1"/>
          </p:nvPr>
        </p:nvSpPr>
        <p:spPr>
          <a:prstGeom prst="rect">
            <a:avLst/>
          </a:prstGeom>
        </p:spPr>
        <p:txBody>
          <a:bodyPr/>
          <a:lstStyle/>
          <a:p>
            <a:r>
              <a:rPr lang="en-US" dirty="0"/>
              <a:t>And here is the generated web page.  Note that it has nice buttons to enable you to try out the API without building a whole client application.</a:t>
            </a:r>
            <a:endParaRPr dirty="0"/>
          </a:p>
        </p:txBody>
      </p:sp>
    </p:spTree>
    <p:extLst>
      <p:ext uri="{BB962C8B-B14F-4D97-AF65-F5344CB8AC3E}">
        <p14:creationId xmlns:p14="http://schemas.microsoft.com/office/powerpoint/2010/main" val="154634937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4" name="Shape 904"/>
          <p:cNvSpPr>
            <a:spLocks noGrp="1" noRot="1" noChangeAspect="1"/>
          </p:cNvSpPr>
          <p:nvPr>
            <p:ph type="sldImg"/>
          </p:nvPr>
        </p:nvSpPr>
        <p:spPr>
          <a:xfrm>
            <a:off x="381000" y="685800"/>
            <a:ext cx="6096000" cy="3429000"/>
          </a:xfrm>
          <a:prstGeom prst="rect">
            <a:avLst/>
          </a:prstGeom>
        </p:spPr>
        <p:txBody>
          <a:bodyPr/>
          <a:lstStyle/>
          <a:p>
            <a:endParaRPr/>
          </a:p>
        </p:txBody>
      </p:sp>
      <p:sp>
        <p:nvSpPr>
          <p:cNvPr id="905" name="Shape 905"/>
          <p:cNvSpPr>
            <a:spLocks noGrp="1"/>
          </p:cNvSpPr>
          <p:nvPr>
            <p:ph type="body" sz="quarter" idx="1"/>
          </p:nvPr>
        </p:nvSpPr>
        <p:spPr>
          <a:prstGeom prst="rect">
            <a:avLst/>
          </a:prstGeom>
        </p:spPr>
        <p:txBody>
          <a:bodyPr/>
          <a:lstStyle/>
          <a:p>
            <a:pPr marL="0" marR="0" lvl="0" indent="0" defTabSz="228600" eaLnBrk="1" fontAlgn="auto" latinLnBrk="0" hangingPunct="1">
              <a:lnSpc>
                <a:spcPct val="117999"/>
              </a:lnSpc>
              <a:spcBef>
                <a:spcPts val="0"/>
              </a:spcBef>
              <a:spcAft>
                <a:spcPts val="0"/>
              </a:spcAft>
              <a:buClrTx/>
              <a:buSzTx/>
              <a:buFontTx/>
              <a:buNone/>
              <a:tabLst/>
              <a:defRPr/>
            </a:pPr>
            <a:endParaRPr dirty="0"/>
          </a:p>
        </p:txBody>
      </p:sp>
    </p:spTree>
    <p:extLst>
      <p:ext uri="{BB962C8B-B14F-4D97-AF65-F5344CB8AC3E}">
        <p14:creationId xmlns:p14="http://schemas.microsoft.com/office/powerpoint/2010/main" val="402548703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4" name="Shape 904"/>
          <p:cNvSpPr>
            <a:spLocks noGrp="1" noRot="1" noChangeAspect="1"/>
          </p:cNvSpPr>
          <p:nvPr>
            <p:ph type="sldImg"/>
          </p:nvPr>
        </p:nvSpPr>
        <p:spPr>
          <a:xfrm>
            <a:off x="381000" y="685800"/>
            <a:ext cx="6096000" cy="3429000"/>
          </a:xfrm>
          <a:prstGeom prst="rect">
            <a:avLst/>
          </a:prstGeom>
        </p:spPr>
        <p:txBody>
          <a:bodyPr/>
          <a:lstStyle/>
          <a:p>
            <a:endParaRPr/>
          </a:p>
        </p:txBody>
      </p:sp>
      <p:sp>
        <p:nvSpPr>
          <p:cNvPr id="905" name="Shape 905"/>
          <p:cNvSpPr>
            <a:spLocks noGrp="1"/>
          </p:cNvSpPr>
          <p:nvPr>
            <p:ph type="body" sz="quarter" idx="1"/>
          </p:nvPr>
        </p:nvSpPr>
        <p:spPr>
          <a:prstGeom prst="rect">
            <a:avLst/>
          </a:prstGeom>
        </p:spPr>
        <p:txBody>
          <a:bodyPr/>
          <a:lstStyle/>
          <a:p>
            <a:r>
              <a:rPr dirty="0"/>
              <a:t>(Read slide, note that it is unlikely that students will need to write express handlers like this, but pointing out that this exists in </a:t>
            </a:r>
            <a:r>
              <a:rPr dirty="0" err="1"/>
              <a:t>server.ts</a:t>
            </a:r>
            <a:r>
              <a:rPr dirty="0"/>
              <a:t> and is part of the glue that holds </a:t>
            </a:r>
            <a:r>
              <a:rPr dirty="0" err="1"/>
              <a:t>tsoa</a:t>
            </a:r>
            <a:r>
              <a:rPr dirty="0"/>
              <a:t> together with the web server)</a:t>
            </a:r>
          </a:p>
        </p:txBody>
      </p:sp>
    </p:spTree>
    <p:extLst>
      <p:ext uri="{BB962C8B-B14F-4D97-AF65-F5344CB8AC3E}">
        <p14:creationId xmlns:p14="http://schemas.microsoft.com/office/powerpoint/2010/main" val="110366826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stuff is actually used. Here’s a Swagger web page Prof. Wand found “in the wild”.</a:t>
            </a:r>
          </a:p>
        </p:txBody>
      </p:sp>
    </p:spTree>
    <p:extLst>
      <p:ext uri="{BB962C8B-B14F-4D97-AF65-F5344CB8AC3E}">
        <p14:creationId xmlns:p14="http://schemas.microsoft.com/office/powerpoint/2010/main" val="17066302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7" name="Shape 907"/>
          <p:cNvSpPr>
            <a:spLocks noGrp="1" noRot="1" noChangeAspect="1"/>
          </p:cNvSpPr>
          <p:nvPr>
            <p:ph type="sldImg"/>
          </p:nvPr>
        </p:nvSpPr>
        <p:spPr>
          <a:prstGeom prst="rect">
            <a:avLst/>
          </a:prstGeom>
        </p:spPr>
        <p:txBody>
          <a:bodyPr/>
          <a:lstStyle/>
          <a:p>
            <a:endParaRPr/>
          </a:p>
        </p:txBody>
      </p:sp>
      <p:sp>
        <p:nvSpPr>
          <p:cNvPr id="908" name="Shape 908"/>
          <p:cNvSpPr>
            <a:spLocks noGrp="1"/>
          </p:cNvSpPr>
          <p:nvPr>
            <p:ph type="body" sz="quarter" idx="1"/>
          </p:nvPr>
        </p:nvSpPr>
        <p:spPr>
          <a:prstGeom prst="rect">
            <a:avLst/>
          </a:prstGeom>
        </p:spPr>
        <p:txBody>
          <a:bodyPr/>
          <a:lstStyle/>
          <a:p>
            <a:r>
              <a:rPr lang="en-US" dirty="0" err="1"/>
              <a:t>Asssociated</a:t>
            </a:r>
            <a:r>
              <a:rPr lang="en-US" dirty="0"/>
              <a:t> with this lesson </a:t>
            </a:r>
            <a:r>
              <a:rPr dirty="0"/>
              <a:t>we have an activity: building a REST API for the transcript server. You’ll use this same library (TSOA) to create a REST API specification, and auto-generate some documentation including a live web-based tester. The activity handout is on the course web page under today’s module (10). The activity handout has a detailed README with instructions.</a:t>
            </a:r>
          </a:p>
        </p:txBody>
      </p:sp>
    </p:spTree>
    <p:extLst>
      <p:ext uri="{BB962C8B-B14F-4D97-AF65-F5344CB8AC3E}">
        <p14:creationId xmlns:p14="http://schemas.microsoft.com/office/powerpoint/2010/main" val="42357562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might remember this slide comparing the “push pattern” with the “pull pattern” from lesson 5 (interaction-level design patterns). We’ve changed the word “Producer” to be “server” and “Consumer” to be “Client”. </a:t>
            </a:r>
          </a:p>
          <a:p>
            <a:endParaRPr lang="en-US" dirty="0"/>
          </a:p>
          <a:p>
            <a:r>
              <a:rPr lang="en-US" dirty="0"/>
              <a:t>We will discuss two approaches for implementing communication in our distributed systems – one that follows the pull pattern (REST) and one that follows the push pattern (web sockets)</a:t>
            </a:r>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36524853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0B5741-6573-0859-85D0-FE89F254ABA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E52573B-80C2-C305-EC0F-366B31A2161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497DF2A-21CE-E4D2-F83E-3C3F0AAF0BF1}"/>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4779563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 discuss web sockets first, which follow the “push” pattern.</a:t>
            </a:r>
          </a:p>
          <a:p>
            <a:r>
              <a:rPr lang="en-US" dirty="0"/>
              <a:t>This UML sequence diagram shows the way that communication works with web sockets.</a:t>
            </a:r>
          </a:p>
          <a:p>
            <a:endParaRPr lang="en-US" dirty="0"/>
          </a:p>
          <a:p>
            <a:r>
              <a:rPr lang="en-US" dirty="0"/>
              <a:t>Clients open a web socket connection with a server, and then the server can emit events (push them) to clients. Similarly, the clients can push to the server. There is no “pulling” here. </a:t>
            </a:r>
          </a:p>
          <a:p>
            <a:endParaRPr lang="en-US" dirty="0"/>
          </a:p>
          <a:p>
            <a:r>
              <a:rPr lang="en-US" dirty="0"/>
              <a:t>&lt;next slide&gt;</a:t>
            </a:r>
          </a:p>
          <a:p>
            <a:endParaRPr lang="en-US" dirty="0"/>
          </a:p>
          <a:p>
            <a:r>
              <a:rPr lang="en-US" dirty="0"/>
              <a:t>Edit diagram at: </a:t>
            </a:r>
          </a:p>
          <a:p>
            <a:endParaRPr lang="en-US" dirty="0"/>
          </a:p>
          <a:p>
            <a:r>
              <a:rPr lang="en-US" dirty="0"/>
              <a:t>https://</a:t>
            </a:r>
            <a:r>
              <a:rPr lang="en-US" dirty="0" err="1"/>
              <a:t>mermaid.ink</a:t>
            </a:r>
            <a:r>
              <a:rPr lang="en-US" dirty="0"/>
              <a:t>/</a:t>
            </a:r>
            <a:r>
              <a:rPr lang="en-US" dirty="0" err="1"/>
              <a:t>img</a:t>
            </a:r>
            <a:r>
              <a:rPr lang="en-US" dirty="0"/>
              <a:t>/pako:eNqNVEtr4zAQ_iuDoGwLSQ45-lAo3kIOWxYa780XRR43otbIq5FaQul_35Efab3tPnwy0veaz7JelPENqkIx_kxIBr9a_RC0qwnkubgAnaKn5A4YxqVeh2iN7TVFMKAZbp4wnL4wlJ1Fih9BnEF7DAKDTyS2efve9h3-LmJgvb6-Bi7ge48Ez3gA9uYRheSJ0ETraUJul1D9NzAPWFPArbMRbp_OfuQjgs8xRWcKbDRBn_gI0YMZsvFCZTvJ4CiziMPLvbNFh20E30Imj_PywocH61lMPsFbsFIY3vWehAS6abAZCCYgvsHLbL4r4B6pwSBBRb3rGBJjdbRcJo7e7bx_vLw6c3aZU4n8Ph1Ezh4wC2uo_DO9q2gOM48gLlEQG4nyzXJEwnC52WyuVtDawBHCEAE8daezQLWfvYZ29FR15cculm7VPMyE_ZhnNwHKYUYNHLUEZIxxPrETSAxv-ETmGDz5xN1J0q3HgFJjPuZOy7EUmdO_mg_oZLGBNnj3p_bHPKZDTamHo9TNy8yQK_hB_L7weMT_rXzMsGi9JrVSDoPTtpE_-iUL1Eo0HdaqkNcGW526WKuaXgWaZ95LI6qIIeFKpb6R7qYLQBWt7lhWsbHRh7vxlhgui9dfx3targ?type=</a:t>
            </a:r>
            <a:r>
              <a:rPr lang="en-US" dirty="0" err="1"/>
              <a:t>png</a:t>
            </a:r>
            <a:r>
              <a:rPr lang="en-US" dirty="0"/>
              <a:t>)](https://</a:t>
            </a:r>
            <a:r>
              <a:rPr lang="en-US" dirty="0" err="1"/>
              <a:t>mermaid.live</a:t>
            </a:r>
            <a:r>
              <a:rPr lang="en-US" dirty="0"/>
              <a:t>/edit#pako:eNqNVEtr4zAQ_iuDoGwLSQ45-lAo3kIOWxYa780XRR43otbIq5FaQul_35Efab3tPnwy0veaz7JelPENqkIx_kxIBr9a_RC0qwnkubgAnaKn5A4YxqVeh2iN7TVFMKAZbp4wnL4wlJ1Fih9BnEF7DAKDTyS2efve9h3-LmJgvb6-Bi7ge48Ez3gA9uYRheSJ0ETraUJul1D9NzAPWFPArbMRbp_OfuQjgs8xRWcKbDRBn_gI0YMZsvFCZTvJ4CiziMPLvbNFh20E30Imj_PywocH61lMPsFbsFIY3vWehAS6abAZCCYgvsHLbL4r4B6pwSBBRb3rGBJjdbRcJo7e7bx_vLw6c3aZU4n8Ph1Ezh4wC2uo_DO9q2gOM48gLlEQG4nyzXJEwnC52WyuVtDawBHCEAE8daezQLWfvYZ29FR15cculm7VPMyE_ZhnNwHKYUYNHLUEZIxxPrETSAxv-ETmGDz5xN1J0q3HgFJjPuZOy7EUmdO_mg_oZLGBNnj3p_bHPKZDTamHo9TNy8yQK_hB_L7weMT_rXzMsGi9JrVSDoPTtpE_-iUL1Eo0HdaqkNcGW526WKuaXgWaZ95LI6qIIeFKpb6R7qYLQBWt7lhWsbHRh7vxlhgui9dfx3targ</a:t>
            </a:r>
          </a:p>
        </p:txBody>
      </p:sp>
    </p:spTree>
    <p:extLst>
      <p:ext uri="{BB962C8B-B14F-4D97-AF65-F5344CB8AC3E}">
        <p14:creationId xmlns:p14="http://schemas.microsoft.com/office/powerpoint/2010/main" val="6612008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WebSockets</a:t>
            </a:r>
            <a:r>
              <a:rPr lang="en-US" dirty="0"/>
              <a:t> use an event-based model, where clients emit messages to a server and a server emits messages to a client. Each side listens to those messages. This is NOT a ”request/response” model – the </a:t>
            </a:r>
            <a:r>
              <a:rPr lang="en-US" dirty="0" err="1"/>
              <a:t>websocket</a:t>
            </a:r>
            <a:r>
              <a:rPr lang="en-US" dirty="0"/>
              <a:t> doesn’t track which messages are in response to other messages (although you certainly could add a unique ID to each message, and an “in reply-to” field to each message).</a:t>
            </a:r>
          </a:p>
          <a:p>
            <a:endParaRPr lang="en-US" dirty="0"/>
          </a:p>
          <a:p>
            <a:r>
              <a:rPr lang="en-US" dirty="0"/>
              <a:t>In order to accomplish this, the server maintains stateful connections to all clients – keeping the channel open for data to flow back and forth at any moment. </a:t>
            </a:r>
          </a:p>
          <a:p>
            <a:endParaRPr lang="en-US" dirty="0"/>
          </a:p>
          <a:p>
            <a:r>
              <a:rPr lang="en-US" dirty="0"/>
              <a:t>The clients only maintain a connection to that single server, and do NOT maintain connections to other clients. Doing so would cause a combinatorial state explosion – with 100 clients, for each client to maintain a socket to each other would require them to each maintain 4905 connections – quite a burden, especially if you expect for each client to be busy doing other things, too.</a:t>
            </a:r>
          </a:p>
          <a:p>
            <a:endParaRPr lang="en-US" dirty="0"/>
          </a:p>
          <a:p>
            <a:r>
              <a:rPr lang="en-US" dirty="0"/>
              <a:t>The server, which has a socket connection to each client, could broadcast a message to all clients, to only a subset of clients, or to a single one. So, to have a client send a message that goes to all other clients, this is typically implemented by sending it first to the server, which then forwards it to everyone else. </a:t>
            </a:r>
          </a:p>
          <a:p>
            <a:endParaRPr lang="en-US" dirty="0"/>
          </a:p>
          <a:p>
            <a:r>
              <a:rPr lang="en-US" dirty="0"/>
              <a:t>In short, the client can push to the server, and the server can push to the client.</a:t>
            </a:r>
          </a:p>
        </p:txBody>
      </p:sp>
    </p:spTree>
    <p:extLst>
      <p:ext uri="{BB962C8B-B14F-4D97-AF65-F5344CB8AC3E}">
        <p14:creationId xmlns:p14="http://schemas.microsoft.com/office/powerpoint/2010/main" val="6688804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 In the code snippet, stress how the server accumulates a socket for each connection, and registers listeners for each socket. This example omits how a connection is established, which is on the next slide&gt;</a:t>
            </a:r>
          </a:p>
        </p:txBody>
      </p:sp>
    </p:spTree>
    <p:extLst>
      <p:ext uri="{BB962C8B-B14F-4D97-AF65-F5344CB8AC3E}">
        <p14:creationId xmlns:p14="http://schemas.microsoft.com/office/powerpoint/2010/main" val="10022751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Socket.IO</a:t>
            </a:r>
            <a:r>
              <a:rPr lang="en-US" dirty="0"/>
              <a:t> uses the typed emitter pattern. This slide shows the event map for the events that the server sends to the client, and the client sends to the server.</a:t>
            </a:r>
          </a:p>
          <a:p>
            <a:endParaRPr lang="en-US" dirty="0"/>
          </a:p>
          <a:p>
            <a:r>
              <a:rPr lang="en-US" dirty="0"/>
              <a:t>We call these “event maps” because they contain a mapping from each event name to its parameters. </a:t>
            </a:r>
          </a:p>
        </p:txBody>
      </p:sp>
    </p:spTree>
    <p:extLst>
      <p:ext uri="{BB962C8B-B14F-4D97-AF65-F5344CB8AC3E}">
        <p14:creationId xmlns:p14="http://schemas.microsoft.com/office/powerpoint/2010/main" val="281721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Given the event map on the last slide, we can now see another example of listening for and emitting messages – taken from </a:t>
            </a:r>
            <a:r>
              <a:rPr lang="en-US" dirty="0" err="1"/>
              <a:t>Covey.Town</a:t>
            </a:r>
            <a:r>
              <a:rPr lang="en-US" dirty="0"/>
              <a:t>.</a:t>
            </a:r>
          </a:p>
          <a:p>
            <a:endParaRPr lang="en-US" dirty="0"/>
          </a:p>
          <a:p>
            <a:r>
              <a:rPr lang="en-US" dirty="0"/>
              <a:t>Note that different message types, like </a:t>
            </a:r>
            <a:r>
              <a:rPr lang="en-US" dirty="0" err="1"/>
              <a:t>playerDisconnect</a:t>
            </a:r>
            <a:r>
              <a:rPr lang="en-US" dirty="0"/>
              <a:t> and </a:t>
            </a:r>
            <a:r>
              <a:rPr lang="en-US" dirty="0" err="1"/>
              <a:t>chatMessage</a:t>
            </a:r>
            <a:r>
              <a:rPr lang="en-US" dirty="0"/>
              <a:t> take different kinds of parameters. Because we’ve defined the event map (and are using it on both the client and the server), we get nice things, like when the server listens for a </a:t>
            </a:r>
            <a:r>
              <a:rPr lang="en-US" dirty="0" err="1"/>
              <a:t>chatMessage</a:t>
            </a:r>
            <a:r>
              <a:rPr lang="en-US" dirty="0"/>
              <a:t>, TypeScript *knows* that the argument passed with that event will be a </a:t>
            </a:r>
            <a:r>
              <a:rPr lang="en-US" dirty="0" err="1"/>
              <a:t>ChatMessage</a:t>
            </a:r>
            <a:r>
              <a:rPr lang="en-US" dirty="0"/>
              <a:t>.</a:t>
            </a:r>
          </a:p>
        </p:txBody>
      </p:sp>
    </p:spTree>
    <p:extLst>
      <p:ext uri="{BB962C8B-B14F-4D97-AF65-F5344CB8AC3E}">
        <p14:creationId xmlns:p14="http://schemas.microsoft.com/office/powerpoint/2010/main" val="15202927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other high-level approach for implementing communication in our system is REST, which follows the “pull” pattern.</a:t>
            </a:r>
          </a:p>
          <a:p>
            <a:r>
              <a:rPr lang="en-US" dirty="0"/>
              <a:t>With REST, the clients can make a request to the server, receive a response to that request, and then the connection is closed - each request is independent of the other.</a:t>
            </a:r>
          </a:p>
          <a:p>
            <a:endParaRPr lang="en-US" dirty="0"/>
          </a:p>
          <a:p>
            <a:r>
              <a:rPr lang="en-US" dirty="0"/>
              <a:t>REST is A design principle for http requests, Commonly used for APIs</a:t>
            </a:r>
          </a:p>
          <a:p>
            <a:endParaRPr lang="en-US" dirty="0"/>
          </a:p>
          <a:p>
            <a:endParaRPr lang="en-US" dirty="0"/>
          </a:p>
          <a:p>
            <a:r>
              <a:rPr lang="en-US" dirty="0"/>
              <a:t>&lt;edit this at: &gt;</a:t>
            </a:r>
          </a:p>
          <a:p>
            <a:r>
              <a:rPr lang="en-US" dirty="0"/>
              <a:t>https://</a:t>
            </a:r>
            <a:r>
              <a:rPr lang="en-US" dirty="0" err="1"/>
              <a:t>mermaid.ink</a:t>
            </a:r>
            <a:r>
              <a:rPr lang="en-US" dirty="0"/>
              <a:t>/</a:t>
            </a:r>
            <a:r>
              <a:rPr lang="en-US" dirty="0" err="1"/>
              <a:t>img</a:t>
            </a:r>
            <a:r>
              <a:rPr lang="en-US" dirty="0"/>
              <a:t>/pako:eNqFkUFrAjEQhf_KEBBbUASPOQjFlp560R5zSZNZDWQn28xEEPG_N9tYaK20OU1mvnnz4J2USx6VVozvBcnhY7C7bHtDUN9kArZIotK_YW6twWYJLgyWBBxYhocD5uOUYR0DkvyGeIS2mCsGNySW43gThojXIg7m89UKWMPz0yssXJCA3EbWSThYQbj8uaFOwwZ5SMTY-h6vSUq1jtgJpG6UvlsnIqxQInAxMfp7Q7ePVKs_DLHUIX_RzYJb_m_hm5Ecdvs_nKiZ6jH3Nvga0GncM0r22KNRupYeO1uiGGXoXNExqe2RnNKSC85UGXy9eslT6c5Grl30QVJ-aaF_Zn_-AHpDpwY?type=</a:t>
            </a:r>
            <a:r>
              <a:rPr lang="en-US" dirty="0" err="1"/>
              <a:t>png</a:t>
            </a:r>
            <a:r>
              <a:rPr lang="en-US" dirty="0"/>
              <a:t>)](https://</a:t>
            </a:r>
            <a:r>
              <a:rPr lang="en-US" dirty="0" err="1"/>
              <a:t>mermaid.live</a:t>
            </a:r>
            <a:r>
              <a:rPr lang="en-US" dirty="0"/>
              <a:t>/edit#pako:eNqFkUFrAjEQhf_KEBBbUASPOQjFlp560R5zSZNZDWQn28xEEPG_N9tYaK20OU1mvnnz4J2USx6VVozvBcnhY7C7bHtDUN9kArZIotK_YW6twWYJLgyWBBxYhocD5uOUYR0DkvyGeIS2mCsGNySW43gThojXIg7m89UKWMPz0yssXJCA3EbWSThYQbj8uaFOwwZ5SMTY-h6vSUq1jtgJpG6UvlsnIqxQInAxMfp7Q7ePVKs_DLHUIX_RzYJb_m_hm5Ecdvs_nKiZ6jH3Nvga0GncM0r22KNRupYeO1uiGGXoXNExqe2RnNKSC85UGXy9eslT6c5Grl30QVJ-aaF_Zn_-AHpDpwY</a:t>
            </a:r>
          </a:p>
        </p:txBody>
      </p:sp>
    </p:spTree>
    <p:extLst>
      <p:ext uri="{BB962C8B-B14F-4D97-AF65-F5344CB8AC3E}">
        <p14:creationId xmlns:p14="http://schemas.microsoft.com/office/powerpoint/2010/main" val="15047992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D2A64DE-480B-420F-9649-4F8E696E08E0}"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2/9/24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74131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A476A42-A091-4468-A075-64A31BE5994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2/9/24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826077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D3616D0-8311-4107-9726-6B805E7D05BA}"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2/9/24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219886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BC2557A-5C88-417A-A763-5AC779462A5F}"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2/9/24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52639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reserve="1">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marL="0" marR="0" lvl="0" indent="0" algn="r" defTabSz="547695" rtl="0" eaLnBrk="1" fontAlgn="auto" latinLnBrk="0" hangingPunct="1">
              <a:lnSpc>
                <a:spcPct val="100000"/>
              </a:lnSpc>
              <a:spcBef>
                <a:spcPts val="0"/>
              </a:spcBef>
              <a:spcAft>
                <a:spcPts val="0"/>
              </a:spcAft>
              <a:buClrTx/>
              <a:buSzTx/>
              <a:buFontTx/>
              <a:buNone/>
              <a:tabLst/>
              <a:defRPr/>
            </a:pPr>
            <a:fld id="{86CB4B4D-7CA3-9044-876B-883B54F8677D}"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547695"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80009"/>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marL="0" marR="0" lvl="0" indent="0" algn="r" defTabSz="547695" rtl="0" eaLnBrk="1" fontAlgn="auto" latinLnBrk="0" hangingPunct="1">
              <a:lnSpc>
                <a:spcPct val="100000"/>
              </a:lnSpc>
              <a:spcBef>
                <a:spcPts val="0"/>
              </a:spcBef>
              <a:spcAft>
                <a:spcPts val="0"/>
              </a:spcAft>
              <a:buClrTx/>
              <a:buSzTx/>
              <a:buFontTx/>
              <a:buNone/>
              <a:tabLst/>
              <a:defRPr/>
            </a:pPr>
            <a:fld id="{86CB4B4D-7CA3-9044-876B-883B54F8677D}"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547695"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9086645"/>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7C7BFD4-467E-4EDE-93EA-052F5B39A4E5}"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2/9/24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848360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7C7BFD4-467E-4EDE-93EA-052F5B39A4E5}"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2/9/24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55906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normAutofit/>
          </a:bodyPr>
          <a:lstStyle>
            <a:lvl1pPr>
              <a:defRPr sz="4400"/>
            </a:lvl1pPr>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109E55A0-C911-4F03-82FC-7E5926047D46}"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2/9/24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47599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A533CBE2-D5BE-47AC-ADC2-9CDFC1D0CF90}"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2/9/24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609934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9B7EDB1-CE74-4951-85A2-0B01C2128E2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2/9/24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139140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BC7EB92-A5C2-4807-A9DC-9EDE6CBFB241}"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2/9/24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73800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B7B7EE0-7771-4CD5-9B2B-3550753A54A1}"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2/9/24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493258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8B318B3-0E87-4416-A9B8-D891968C2727}"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2/9/24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13996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54D997E8-DDEE-43F1-8D9B-F8A1E11DE48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2/9/24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58382271"/>
      </p:ext>
    </p:extLst>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9" r:id="rId6"/>
    <p:sldLayoutId id="2147483710" r:id="rId7"/>
    <p:sldLayoutId id="2147483711" r:id="rId8"/>
    <p:sldLayoutId id="2147483712" r:id="rId9"/>
    <p:sldLayoutId id="2147483713" r:id="rId10"/>
    <p:sldLayoutId id="2147483714" r:id="rId11"/>
    <p:sldLayoutId id="2147483715" r:id="rId12"/>
    <p:sldLayoutId id="2147483716" r:id="rId13"/>
    <p:sldLayoutId id="2147483717"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Verdana" panose="020B0604030504040204" pitchFamily="34" charset="0"/>
          <a:ea typeface="Verdana" panose="020B060403050404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Verdana" panose="020B0604030504040204" pitchFamily="34" charset="0"/>
          <a:ea typeface="Verdana" panose="020B060403050404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Verdana" panose="020B0604030504040204" pitchFamily="34" charset="0"/>
          <a:ea typeface="Verdana" panose="020B060403050404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tif"/><Relationship Id="rId7"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6.tif"/><Relationship Id="rId5" Type="http://schemas.openxmlformats.org/officeDocument/2006/relationships/image" Target="../media/image5.tif"/><Relationship Id="rId4" Type="http://schemas.openxmlformats.org/officeDocument/2006/relationships/image" Target="../media/image4.tif"/></Relationships>
</file>

<file path=ppt/slides/_rels/slide1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calendar.google.com/calendar/u/0/r/month/2023/2/1?tab=mc&amp;pli=1"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expressjs.com/" TargetMode="External"/><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socket.io/docs/v4/tutorial/introduction"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dirty="0">
                <a:sym typeface="Helvetica Neue" charset="0"/>
              </a:rPr>
              <a:t>CS 4530: Fundamentals of Software Engineering</a:t>
            </a:r>
            <a:br>
              <a:rPr lang="en-US" altLang="en-US" dirty="0">
                <a:sym typeface="Helvetica Neue" charset="0"/>
              </a:rPr>
            </a:br>
            <a:br>
              <a:rPr lang="en-US" altLang="en-US" dirty="0">
                <a:sym typeface="Helvetica Neue" charset="0"/>
              </a:rPr>
            </a:br>
            <a:r>
              <a:rPr lang="en-US" altLang="en-US" dirty="0">
                <a:sym typeface="Helvetica Neue" charset="0"/>
              </a:rPr>
              <a:t>Module 11.3 </a:t>
            </a:r>
            <a:r>
              <a:rPr lang="en-US" altLang="en-US">
                <a:sym typeface="Helvetica Neue" charset="0"/>
              </a:rPr>
              <a:t>Communication Patterns</a:t>
            </a:r>
            <a:endParaRPr lang="en-US"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dirty="0"/>
              <a:t>Jon Bell, Adeel Bhutta, Mitch Wand</a:t>
            </a:r>
          </a:p>
          <a:p>
            <a:pPr>
              <a:lnSpc>
                <a:spcPct val="100000"/>
              </a:lnSpc>
            </a:pPr>
            <a:r>
              <a:rPr lang="en-US" sz="2400" dirty="0"/>
              <a:t>Khoury College of Computer Sciences</a:t>
            </a:r>
          </a:p>
          <a:p>
            <a:endParaRPr lang="en-US" sz="2400"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276999"/>
          </a:xfrm>
          <a:prstGeom prst="rect">
            <a:avLst/>
          </a:prstGeom>
        </p:spPr>
        <p:txBody>
          <a:bodyPr>
            <a:spAutoFit/>
          </a:bodyPr>
          <a:lstStyle/>
          <a:p>
            <a:pPr algn="l"/>
            <a:r>
              <a:rPr lang="en-US" dirty="0">
                <a:solidFill>
                  <a:srgbClr val="5C5962"/>
                </a:solidFill>
              </a:rPr>
              <a:t>© 2024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24205060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698092-5C7F-82E1-8B28-7987DDC6D38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0209F6A-42A3-5E65-0932-F0A6020D0312}"/>
              </a:ext>
            </a:extLst>
          </p:cNvPr>
          <p:cNvSpPr>
            <a:spLocks noGrp="1"/>
          </p:cNvSpPr>
          <p:nvPr>
            <p:ph type="title"/>
          </p:nvPr>
        </p:nvSpPr>
        <p:spPr/>
        <p:txBody>
          <a:bodyPr/>
          <a:lstStyle/>
          <a:p>
            <a:r>
              <a:rPr lang="en-US" dirty="0"/>
              <a:t>Compare REST and Web Sockets</a:t>
            </a:r>
          </a:p>
        </p:txBody>
      </p:sp>
      <p:sp>
        <p:nvSpPr>
          <p:cNvPr id="4" name="Slide Number Placeholder 3">
            <a:extLst>
              <a:ext uri="{FF2B5EF4-FFF2-40B4-BE49-F238E27FC236}">
                <a16:creationId xmlns:a16="http://schemas.microsoft.com/office/drawing/2014/main" id="{593CAA1B-EEC4-D8D7-B6E4-5DDB90F26090}"/>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E8700611-B2E7-08E3-FCFB-FF0DE9BA23D1}"/>
              </a:ext>
            </a:extLst>
          </p:cNvPr>
          <p:cNvSpPr txBox="1"/>
          <p:nvPr/>
        </p:nvSpPr>
        <p:spPr>
          <a:xfrm>
            <a:off x="2255898" y="1674415"/>
            <a:ext cx="1320800" cy="688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4000" b="1" dirty="0">
                <a:solidFill>
                  <a:schemeClr val="tx1"/>
                </a:solidFill>
              </a:rPr>
              <a:t>REST</a:t>
            </a:r>
          </a:p>
        </p:txBody>
      </p:sp>
      <p:sp>
        <p:nvSpPr>
          <p:cNvPr id="5" name="TextBox 4">
            <a:extLst>
              <a:ext uri="{FF2B5EF4-FFF2-40B4-BE49-F238E27FC236}">
                <a16:creationId xmlns:a16="http://schemas.microsoft.com/office/drawing/2014/main" id="{6AEB0C4B-19C3-52C0-3C3F-95AE347FBCEC}"/>
              </a:ext>
            </a:extLst>
          </p:cNvPr>
          <p:cNvSpPr txBox="1"/>
          <p:nvPr/>
        </p:nvSpPr>
        <p:spPr>
          <a:xfrm>
            <a:off x="7129280" y="1630959"/>
            <a:ext cx="2962639" cy="688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4000" b="1" dirty="0">
                <a:solidFill>
                  <a:schemeClr val="tx1"/>
                </a:solidFill>
              </a:rPr>
              <a:t>Web Sockets</a:t>
            </a:r>
          </a:p>
        </p:txBody>
      </p:sp>
      <p:cxnSp>
        <p:nvCxnSpPr>
          <p:cNvPr id="10" name="Straight Connector 9">
            <a:extLst>
              <a:ext uri="{FF2B5EF4-FFF2-40B4-BE49-F238E27FC236}">
                <a16:creationId xmlns:a16="http://schemas.microsoft.com/office/drawing/2014/main" id="{7A1B8F9A-C254-1930-1D38-39B793128037}"/>
              </a:ext>
            </a:extLst>
          </p:cNvPr>
          <p:cNvCxnSpPr/>
          <p:nvPr/>
        </p:nvCxnSpPr>
        <p:spPr>
          <a:xfrm>
            <a:off x="5832596" y="1674415"/>
            <a:ext cx="0" cy="5047060"/>
          </a:xfrm>
          <a:prstGeom prst="line">
            <a:avLst/>
          </a:prstGeom>
          <a:ln w="31750">
            <a:solidFill>
              <a:schemeClr val="tx1"/>
            </a:solidFill>
            <a:tailEnd type="none" w="lg" len="lg"/>
          </a:ln>
        </p:spPr>
        <p:style>
          <a:lnRef idx="1">
            <a:schemeClr val="accent1"/>
          </a:lnRef>
          <a:fillRef idx="0">
            <a:schemeClr val="accent1"/>
          </a:fillRef>
          <a:effectRef idx="0">
            <a:schemeClr val="accent1"/>
          </a:effectRef>
          <a:fontRef idx="minor">
            <a:schemeClr val="tx1"/>
          </a:fontRef>
        </p:style>
      </p:cxnSp>
      <p:pic>
        <p:nvPicPr>
          <p:cNvPr id="14" name="Content Placeholder 7" descr="A diagram of a connection&#10;&#10;Description automatically generated">
            <a:extLst>
              <a:ext uri="{FF2B5EF4-FFF2-40B4-BE49-F238E27FC236}">
                <a16:creationId xmlns:a16="http://schemas.microsoft.com/office/drawing/2014/main" id="{0E2DA644-51FC-5715-3D7A-0E34A3BFC551}"/>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t="17738" b="18120"/>
          <a:stretch/>
        </p:blipFill>
        <p:spPr>
          <a:xfrm>
            <a:off x="0" y="2690916"/>
            <a:ext cx="5832592" cy="3847996"/>
          </a:xfrm>
        </p:spPr>
      </p:pic>
      <p:pic>
        <p:nvPicPr>
          <p:cNvPr id="15" name="Picture 14" descr="A diagram of a server&#10;&#10;Description automatically generated">
            <a:extLst>
              <a:ext uri="{FF2B5EF4-FFF2-40B4-BE49-F238E27FC236}">
                <a16:creationId xmlns:a16="http://schemas.microsoft.com/office/drawing/2014/main" id="{C302EF92-2A93-F101-DB67-DBEA29B66453}"/>
              </a:ext>
            </a:extLst>
          </p:cNvPr>
          <p:cNvPicPr>
            <a:picLocks noChangeAspect="1"/>
          </p:cNvPicPr>
          <p:nvPr/>
        </p:nvPicPr>
        <p:blipFill rotWithShape="1">
          <a:blip r:embed="rId4">
            <a:extLst>
              <a:ext uri="{28A0092B-C50C-407E-A947-70E740481C1C}">
                <a14:useLocalDpi xmlns:a14="http://schemas.microsoft.com/office/drawing/2010/main" val="0"/>
              </a:ext>
            </a:extLst>
          </a:blip>
          <a:srcRect t="18888" b="18997"/>
          <a:stretch/>
        </p:blipFill>
        <p:spPr>
          <a:xfrm>
            <a:off x="6006113" y="2599940"/>
            <a:ext cx="6165274" cy="3938972"/>
          </a:xfrm>
          <a:prstGeom prst="rect">
            <a:avLst/>
          </a:prstGeom>
        </p:spPr>
      </p:pic>
    </p:spTree>
    <p:extLst>
      <p:ext uri="{BB962C8B-B14F-4D97-AF65-F5344CB8AC3E}">
        <p14:creationId xmlns:p14="http://schemas.microsoft.com/office/powerpoint/2010/main" val="4530983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1" name="REST Principles"/>
          <p:cNvSpPr txBox="1">
            <a:spLocks noGrp="1"/>
          </p:cNvSpPr>
          <p:nvPr>
            <p:ph type="title"/>
          </p:nvPr>
        </p:nvSpPr>
        <p:spPr>
          <a:prstGeom prst="rect">
            <a:avLst/>
          </a:prstGeom>
        </p:spPr>
        <p:txBody>
          <a:bodyPr/>
          <a:lstStyle/>
          <a:p>
            <a:r>
              <a:t>REST Principles </a:t>
            </a:r>
          </a:p>
        </p:txBody>
      </p:sp>
      <p:sp>
        <p:nvSpPr>
          <p:cNvPr id="800" name="Single Server - As far as the client knows, there’s just one…"/>
          <p:cNvSpPr txBox="1">
            <a:spLocks noGrp="1"/>
          </p:cNvSpPr>
          <p:nvPr>
            <p:ph idx="1"/>
          </p:nvPr>
        </p:nvSpPr>
        <p:spPr>
          <a:prstGeom prst="rect">
            <a:avLst/>
          </a:prstGeom>
        </p:spPr>
        <p:txBody>
          <a:bodyPr/>
          <a:lstStyle/>
          <a:p>
            <a:r>
              <a:rPr dirty="0"/>
              <a:t>Single Server - As far as the client knows, there’s just one</a:t>
            </a:r>
          </a:p>
          <a:p>
            <a:r>
              <a:rPr dirty="0"/>
              <a:t>Stateless - Each request contains enough information that a different server could process i</a:t>
            </a:r>
            <a:r>
              <a:rPr lang="en-US" dirty="0"/>
              <a:t>t</a:t>
            </a:r>
            <a:endParaRPr dirty="0"/>
          </a:p>
          <a:p>
            <a:r>
              <a:rPr dirty="0"/>
              <a:t>Uniform </a:t>
            </a:r>
            <a:r>
              <a:rPr dirty="0" err="1"/>
              <a:t>Cacheability</a:t>
            </a:r>
            <a:r>
              <a:rPr dirty="0"/>
              <a:t> - Each request is identified as cacheable or not.</a:t>
            </a:r>
          </a:p>
          <a:p>
            <a:r>
              <a:rPr dirty="0"/>
              <a:t>Uniform Interface - Standard way to specify interface</a:t>
            </a:r>
          </a:p>
        </p:txBody>
      </p:sp>
      <p:grpSp>
        <p:nvGrpSpPr>
          <p:cNvPr id="843" name="Group"/>
          <p:cNvGrpSpPr/>
          <p:nvPr/>
        </p:nvGrpSpPr>
        <p:grpSpPr>
          <a:xfrm>
            <a:off x="8858440" y="3572835"/>
            <a:ext cx="2239123" cy="1724496"/>
            <a:chOff x="0" y="0"/>
            <a:chExt cx="4478243" cy="3448990"/>
          </a:xfrm>
        </p:grpSpPr>
        <p:sp>
          <p:nvSpPr>
            <p:cNvPr id="802" name="Connection Line"/>
            <p:cNvSpPr/>
            <p:nvPr/>
          </p:nvSpPr>
          <p:spPr>
            <a:xfrm flipV="1">
              <a:off x="2854217" y="571349"/>
              <a:ext cx="2" cy="2455715"/>
            </a:xfrm>
            <a:prstGeom prst="line">
              <a:avLst/>
            </a:prstGeom>
            <a:noFill/>
            <a:ln w="127000" cap="flat">
              <a:solidFill>
                <a:srgbClr val="96CBB9"/>
              </a:solidFill>
              <a:prstDash val="solid"/>
              <a:miter lim="400000"/>
            </a:ln>
            <a:effectLst/>
          </p:spPr>
          <p:txBody>
            <a:bodyPr wrap="square" lIns="22860" tIns="22860" rIns="22860" bIns="22860" numCol="1" anchor="t">
              <a:noAutofit/>
            </a:bodyPr>
            <a:lstStyle/>
            <a:p>
              <a:pPr algn="l" defTabSz="457200">
                <a:defRPr sz="1800">
                  <a:solidFill>
                    <a:srgbClr val="000000"/>
                  </a:solidFill>
                  <a:latin typeface="Calibri"/>
                  <a:ea typeface="Calibri"/>
                  <a:cs typeface="Calibri"/>
                  <a:sym typeface="Calibri"/>
                </a:defRPr>
              </a:pPr>
              <a:endParaRPr sz="900"/>
            </a:p>
          </p:txBody>
        </p:sp>
        <p:pic>
          <p:nvPicPr>
            <p:cNvPr id="803" name="Image" descr="Image"/>
            <p:cNvPicPr>
              <a:picLocks noChangeAspect="1"/>
            </p:cNvPicPr>
            <p:nvPr/>
          </p:nvPicPr>
          <p:blipFill>
            <a:blip r:embed="rId3"/>
            <a:stretch>
              <a:fillRect/>
            </a:stretch>
          </p:blipFill>
          <p:spPr>
            <a:xfrm>
              <a:off x="2166980" y="3027062"/>
              <a:ext cx="420429" cy="420428"/>
            </a:xfrm>
            <a:prstGeom prst="rect">
              <a:avLst/>
            </a:prstGeom>
            <a:ln w="12700" cap="flat">
              <a:noFill/>
              <a:miter lim="400000"/>
            </a:ln>
            <a:effectLst/>
          </p:spPr>
        </p:pic>
        <p:grpSp>
          <p:nvGrpSpPr>
            <p:cNvPr id="810" name="Group"/>
            <p:cNvGrpSpPr/>
            <p:nvPr/>
          </p:nvGrpSpPr>
          <p:grpSpPr>
            <a:xfrm>
              <a:off x="1980286" y="619621"/>
              <a:ext cx="1747864" cy="600902"/>
              <a:chOff x="0" y="0"/>
              <a:chExt cx="1747862" cy="600901"/>
            </a:xfrm>
          </p:grpSpPr>
          <p:pic>
            <p:nvPicPr>
              <p:cNvPr id="804" name="Image" descr="Image"/>
              <p:cNvPicPr>
                <a:picLocks noChangeAspect="1"/>
              </p:cNvPicPr>
              <p:nvPr/>
            </p:nvPicPr>
            <p:blipFill>
              <a:blip r:embed="rId4"/>
              <a:srcRect r="71137"/>
              <a:stretch>
                <a:fillRect/>
              </a:stretch>
            </p:blipFill>
            <p:spPr>
              <a:xfrm>
                <a:off x="-1" y="0"/>
                <a:ext cx="266826" cy="600902"/>
              </a:xfrm>
              <a:prstGeom prst="rect">
                <a:avLst/>
              </a:prstGeom>
              <a:ln w="12700" cap="flat">
                <a:noFill/>
                <a:miter lim="400000"/>
              </a:ln>
              <a:effectLst/>
            </p:spPr>
          </p:pic>
          <p:pic>
            <p:nvPicPr>
              <p:cNvPr id="805" name="Image" descr="Image"/>
              <p:cNvPicPr>
                <a:picLocks noChangeAspect="1"/>
              </p:cNvPicPr>
              <p:nvPr/>
            </p:nvPicPr>
            <p:blipFill>
              <a:blip r:embed="rId4"/>
              <a:srcRect r="71137"/>
              <a:stretch>
                <a:fillRect/>
              </a:stretch>
            </p:blipFill>
            <p:spPr>
              <a:xfrm>
                <a:off x="296207" y="0"/>
                <a:ext cx="266826" cy="600902"/>
              </a:xfrm>
              <a:prstGeom prst="rect">
                <a:avLst/>
              </a:prstGeom>
              <a:ln w="12700" cap="flat">
                <a:noFill/>
                <a:miter lim="400000"/>
              </a:ln>
              <a:effectLst/>
            </p:spPr>
          </p:pic>
          <p:pic>
            <p:nvPicPr>
              <p:cNvPr id="806" name="Image" descr="Image"/>
              <p:cNvPicPr>
                <a:picLocks noChangeAspect="1"/>
              </p:cNvPicPr>
              <p:nvPr/>
            </p:nvPicPr>
            <p:blipFill>
              <a:blip r:embed="rId4"/>
              <a:srcRect r="71137"/>
              <a:stretch>
                <a:fillRect/>
              </a:stretch>
            </p:blipFill>
            <p:spPr>
              <a:xfrm>
                <a:off x="592414" y="0"/>
                <a:ext cx="266827" cy="600902"/>
              </a:xfrm>
              <a:prstGeom prst="rect">
                <a:avLst/>
              </a:prstGeom>
              <a:ln w="12700" cap="flat">
                <a:noFill/>
                <a:miter lim="400000"/>
              </a:ln>
              <a:effectLst/>
            </p:spPr>
          </p:pic>
          <p:pic>
            <p:nvPicPr>
              <p:cNvPr id="807" name="Image" descr="Image"/>
              <p:cNvPicPr>
                <a:picLocks noChangeAspect="1"/>
              </p:cNvPicPr>
              <p:nvPr/>
            </p:nvPicPr>
            <p:blipFill>
              <a:blip r:embed="rId4"/>
              <a:srcRect r="71137"/>
              <a:stretch>
                <a:fillRect/>
              </a:stretch>
            </p:blipFill>
            <p:spPr>
              <a:xfrm>
                <a:off x="888622" y="0"/>
                <a:ext cx="266826" cy="600902"/>
              </a:xfrm>
              <a:prstGeom prst="rect">
                <a:avLst/>
              </a:prstGeom>
              <a:ln w="12700" cap="flat">
                <a:noFill/>
                <a:miter lim="400000"/>
              </a:ln>
              <a:effectLst/>
            </p:spPr>
          </p:pic>
          <p:pic>
            <p:nvPicPr>
              <p:cNvPr id="808" name="Image" descr="Image"/>
              <p:cNvPicPr>
                <a:picLocks noChangeAspect="1"/>
              </p:cNvPicPr>
              <p:nvPr/>
            </p:nvPicPr>
            <p:blipFill>
              <a:blip r:embed="rId4"/>
              <a:srcRect r="71137"/>
              <a:stretch>
                <a:fillRect/>
              </a:stretch>
            </p:blipFill>
            <p:spPr>
              <a:xfrm>
                <a:off x="1184829" y="0"/>
                <a:ext cx="266827" cy="600902"/>
              </a:xfrm>
              <a:prstGeom prst="rect">
                <a:avLst/>
              </a:prstGeom>
              <a:ln w="12700" cap="flat">
                <a:noFill/>
                <a:miter lim="400000"/>
              </a:ln>
              <a:effectLst/>
            </p:spPr>
          </p:pic>
          <p:pic>
            <p:nvPicPr>
              <p:cNvPr id="809" name="Image" descr="Image"/>
              <p:cNvPicPr>
                <a:picLocks noChangeAspect="1"/>
              </p:cNvPicPr>
              <p:nvPr/>
            </p:nvPicPr>
            <p:blipFill>
              <a:blip r:embed="rId4"/>
              <a:srcRect r="71137"/>
              <a:stretch>
                <a:fillRect/>
              </a:stretch>
            </p:blipFill>
            <p:spPr>
              <a:xfrm>
                <a:off x="1481037" y="0"/>
                <a:ext cx="266826" cy="600902"/>
              </a:xfrm>
              <a:prstGeom prst="rect">
                <a:avLst/>
              </a:prstGeom>
              <a:ln w="12700" cap="flat">
                <a:noFill/>
                <a:miter lim="400000"/>
              </a:ln>
              <a:effectLst/>
            </p:spPr>
          </p:pic>
        </p:grpSp>
        <p:grpSp>
          <p:nvGrpSpPr>
            <p:cNvPr id="815" name="Group"/>
            <p:cNvGrpSpPr/>
            <p:nvPr/>
          </p:nvGrpSpPr>
          <p:grpSpPr>
            <a:xfrm>
              <a:off x="2116528" y="1397923"/>
              <a:ext cx="1475499" cy="492186"/>
              <a:chOff x="119" y="-114"/>
              <a:chExt cx="1475498" cy="492185"/>
            </a:xfrm>
          </p:grpSpPr>
          <p:pic>
            <p:nvPicPr>
              <p:cNvPr id="811" name="Image" descr="Image"/>
              <p:cNvPicPr>
                <a:picLocks noChangeAspect="1"/>
              </p:cNvPicPr>
              <p:nvPr/>
            </p:nvPicPr>
            <p:blipFill>
              <a:blip r:embed="rId5"/>
              <a:srcRect l="5338" t="46568" r="4291" b="46084"/>
              <a:stretch>
                <a:fillRect/>
              </a:stretch>
            </p:blipFill>
            <p:spPr>
              <a:xfrm>
                <a:off x="119" y="-115"/>
                <a:ext cx="1475499" cy="130067"/>
              </a:xfrm>
              <a:custGeom>
                <a:avLst/>
                <a:gdLst/>
                <a:ahLst/>
                <a:cxnLst>
                  <a:cxn ang="0">
                    <a:pos x="wd2" y="hd2"/>
                  </a:cxn>
                  <a:cxn ang="5400000">
                    <a:pos x="wd2" y="hd2"/>
                  </a:cxn>
                  <a:cxn ang="10800000">
                    <a:pos x="wd2" y="hd2"/>
                  </a:cxn>
                  <a:cxn ang="16200000">
                    <a:pos x="wd2" y="hd2"/>
                  </a:cxn>
                </a:cxnLst>
                <a:rect l="0" t="0" r="r" b="b"/>
                <a:pathLst>
                  <a:path w="21590" h="21230" extrusionOk="0">
                    <a:moveTo>
                      <a:pt x="10713" y="19"/>
                    </a:moveTo>
                    <a:cubicBezTo>
                      <a:pt x="5407" y="89"/>
                      <a:pt x="118" y="332"/>
                      <a:pt x="69" y="667"/>
                    </a:cubicBezTo>
                    <a:cubicBezTo>
                      <a:pt x="12" y="1064"/>
                      <a:pt x="-10" y="4577"/>
                      <a:pt x="5" y="10902"/>
                    </a:cubicBezTo>
                    <a:lnTo>
                      <a:pt x="22" y="20425"/>
                    </a:lnTo>
                    <a:lnTo>
                      <a:pt x="417" y="20878"/>
                    </a:lnTo>
                    <a:cubicBezTo>
                      <a:pt x="1018" y="21548"/>
                      <a:pt x="21404" y="21172"/>
                      <a:pt x="21503" y="20489"/>
                    </a:cubicBezTo>
                    <a:cubicBezTo>
                      <a:pt x="21558" y="20115"/>
                      <a:pt x="21590" y="16381"/>
                      <a:pt x="21590" y="10384"/>
                    </a:cubicBezTo>
                    <a:cubicBezTo>
                      <a:pt x="21590" y="2034"/>
                      <a:pt x="21572" y="778"/>
                      <a:pt x="21451" y="408"/>
                    </a:cubicBezTo>
                    <a:cubicBezTo>
                      <a:pt x="21342" y="74"/>
                      <a:pt x="16020" y="-52"/>
                      <a:pt x="10713" y="19"/>
                    </a:cubicBezTo>
                    <a:close/>
                  </a:path>
                </a:pathLst>
              </a:custGeom>
              <a:ln w="12700" cap="flat">
                <a:noFill/>
                <a:miter lim="400000"/>
              </a:ln>
              <a:effectLst/>
            </p:spPr>
          </p:pic>
          <p:pic>
            <p:nvPicPr>
              <p:cNvPr id="812" name="Image" descr="Image"/>
              <p:cNvPicPr>
                <a:picLocks noChangeAspect="1"/>
              </p:cNvPicPr>
              <p:nvPr/>
            </p:nvPicPr>
            <p:blipFill>
              <a:blip r:embed="rId5"/>
              <a:srcRect l="5338" t="46568" r="4291" b="46084"/>
              <a:stretch>
                <a:fillRect/>
              </a:stretch>
            </p:blipFill>
            <p:spPr>
              <a:xfrm>
                <a:off x="119" y="123858"/>
                <a:ext cx="1475499" cy="130067"/>
              </a:xfrm>
              <a:custGeom>
                <a:avLst/>
                <a:gdLst/>
                <a:ahLst/>
                <a:cxnLst>
                  <a:cxn ang="0">
                    <a:pos x="wd2" y="hd2"/>
                  </a:cxn>
                  <a:cxn ang="5400000">
                    <a:pos x="wd2" y="hd2"/>
                  </a:cxn>
                  <a:cxn ang="10800000">
                    <a:pos x="wd2" y="hd2"/>
                  </a:cxn>
                  <a:cxn ang="16200000">
                    <a:pos x="wd2" y="hd2"/>
                  </a:cxn>
                </a:cxnLst>
                <a:rect l="0" t="0" r="r" b="b"/>
                <a:pathLst>
                  <a:path w="21590" h="21230" extrusionOk="0">
                    <a:moveTo>
                      <a:pt x="10713" y="19"/>
                    </a:moveTo>
                    <a:cubicBezTo>
                      <a:pt x="5407" y="89"/>
                      <a:pt x="118" y="332"/>
                      <a:pt x="69" y="667"/>
                    </a:cubicBezTo>
                    <a:cubicBezTo>
                      <a:pt x="12" y="1064"/>
                      <a:pt x="-10" y="4577"/>
                      <a:pt x="5" y="10902"/>
                    </a:cubicBezTo>
                    <a:lnTo>
                      <a:pt x="22" y="20425"/>
                    </a:lnTo>
                    <a:lnTo>
                      <a:pt x="417" y="20878"/>
                    </a:lnTo>
                    <a:cubicBezTo>
                      <a:pt x="1018" y="21548"/>
                      <a:pt x="21404" y="21172"/>
                      <a:pt x="21503" y="20489"/>
                    </a:cubicBezTo>
                    <a:cubicBezTo>
                      <a:pt x="21558" y="20115"/>
                      <a:pt x="21590" y="16381"/>
                      <a:pt x="21590" y="10384"/>
                    </a:cubicBezTo>
                    <a:cubicBezTo>
                      <a:pt x="21590" y="2034"/>
                      <a:pt x="21572" y="778"/>
                      <a:pt x="21451" y="408"/>
                    </a:cubicBezTo>
                    <a:cubicBezTo>
                      <a:pt x="21342" y="74"/>
                      <a:pt x="16020" y="-52"/>
                      <a:pt x="10713" y="19"/>
                    </a:cubicBezTo>
                    <a:close/>
                  </a:path>
                </a:pathLst>
              </a:custGeom>
              <a:ln w="12700" cap="flat">
                <a:noFill/>
                <a:miter lim="400000"/>
              </a:ln>
              <a:effectLst/>
            </p:spPr>
          </p:pic>
          <p:pic>
            <p:nvPicPr>
              <p:cNvPr id="813" name="Image" descr="Image"/>
              <p:cNvPicPr>
                <a:picLocks noChangeAspect="1"/>
              </p:cNvPicPr>
              <p:nvPr/>
            </p:nvPicPr>
            <p:blipFill>
              <a:blip r:embed="rId5"/>
              <a:srcRect l="5338" t="46568" r="4291" b="46084"/>
              <a:stretch>
                <a:fillRect/>
              </a:stretch>
            </p:blipFill>
            <p:spPr>
              <a:xfrm>
                <a:off x="119" y="238032"/>
                <a:ext cx="1475499" cy="130067"/>
              </a:xfrm>
              <a:custGeom>
                <a:avLst/>
                <a:gdLst/>
                <a:ahLst/>
                <a:cxnLst>
                  <a:cxn ang="0">
                    <a:pos x="wd2" y="hd2"/>
                  </a:cxn>
                  <a:cxn ang="5400000">
                    <a:pos x="wd2" y="hd2"/>
                  </a:cxn>
                  <a:cxn ang="10800000">
                    <a:pos x="wd2" y="hd2"/>
                  </a:cxn>
                  <a:cxn ang="16200000">
                    <a:pos x="wd2" y="hd2"/>
                  </a:cxn>
                </a:cxnLst>
                <a:rect l="0" t="0" r="r" b="b"/>
                <a:pathLst>
                  <a:path w="21590" h="21230" extrusionOk="0">
                    <a:moveTo>
                      <a:pt x="10713" y="19"/>
                    </a:moveTo>
                    <a:cubicBezTo>
                      <a:pt x="5407" y="89"/>
                      <a:pt x="118" y="332"/>
                      <a:pt x="69" y="667"/>
                    </a:cubicBezTo>
                    <a:cubicBezTo>
                      <a:pt x="12" y="1064"/>
                      <a:pt x="-10" y="4577"/>
                      <a:pt x="5" y="10902"/>
                    </a:cubicBezTo>
                    <a:lnTo>
                      <a:pt x="22" y="20425"/>
                    </a:lnTo>
                    <a:lnTo>
                      <a:pt x="417" y="20878"/>
                    </a:lnTo>
                    <a:cubicBezTo>
                      <a:pt x="1018" y="21548"/>
                      <a:pt x="21404" y="21172"/>
                      <a:pt x="21503" y="20489"/>
                    </a:cubicBezTo>
                    <a:cubicBezTo>
                      <a:pt x="21558" y="20115"/>
                      <a:pt x="21590" y="16381"/>
                      <a:pt x="21590" y="10384"/>
                    </a:cubicBezTo>
                    <a:cubicBezTo>
                      <a:pt x="21590" y="2034"/>
                      <a:pt x="21572" y="778"/>
                      <a:pt x="21451" y="408"/>
                    </a:cubicBezTo>
                    <a:cubicBezTo>
                      <a:pt x="21342" y="74"/>
                      <a:pt x="16020" y="-52"/>
                      <a:pt x="10713" y="19"/>
                    </a:cubicBezTo>
                    <a:close/>
                  </a:path>
                </a:pathLst>
              </a:custGeom>
              <a:ln w="12700" cap="flat">
                <a:noFill/>
                <a:miter lim="400000"/>
              </a:ln>
              <a:effectLst/>
            </p:spPr>
          </p:pic>
          <p:pic>
            <p:nvPicPr>
              <p:cNvPr id="814" name="Image" descr="Image"/>
              <p:cNvPicPr>
                <a:picLocks noChangeAspect="1"/>
              </p:cNvPicPr>
              <p:nvPr/>
            </p:nvPicPr>
            <p:blipFill>
              <a:blip r:embed="rId5"/>
              <a:srcRect l="5338" t="46568" r="4291" b="46084"/>
              <a:stretch>
                <a:fillRect/>
              </a:stretch>
            </p:blipFill>
            <p:spPr>
              <a:xfrm>
                <a:off x="119" y="362005"/>
                <a:ext cx="1475499" cy="130067"/>
              </a:xfrm>
              <a:custGeom>
                <a:avLst/>
                <a:gdLst/>
                <a:ahLst/>
                <a:cxnLst>
                  <a:cxn ang="0">
                    <a:pos x="wd2" y="hd2"/>
                  </a:cxn>
                  <a:cxn ang="5400000">
                    <a:pos x="wd2" y="hd2"/>
                  </a:cxn>
                  <a:cxn ang="10800000">
                    <a:pos x="wd2" y="hd2"/>
                  </a:cxn>
                  <a:cxn ang="16200000">
                    <a:pos x="wd2" y="hd2"/>
                  </a:cxn>
                </a:cxnLst>
                <a:rect l="0" t="0" r="r" b="b"/>
                <a:pathLst>
                  <a:path w="21590" h="21230" extrusionOk="0">
                    <a:moveTo>
                      <a:pt x="10713" y="19"/>
                    </a:moveTo>
                    <a:cubicBezTo>
                      <a:pt x="5407" y="89"/>
                      <a:pt x="118" y="332"/>
                      <a:pt x="69" y="667"/>
                    </a:cubicBezTo>
                    <a:cubicBezTo>
                      <a:pt x="12" y="1064"/>
                      <a:pt x="-10" y="4577"/>
                      <a:pt x="5" y="10902"/>
                    </a:cubicBezTo>
                    <a:lnTo>
                      <a:pt x="22" y="20425"/>
                    </a:lnTo>
                    <a:lnTo>
                      <a:pt x="417" y="20878"/>
                    </a:lnTo>
                    <a:cubicBezTo>
                      <a:pt x="1018" y="21548"/>
                      <a:pt x="21404" y="21172"/>
                      <a:pt x="21503" y="20489"/>
                    </a:cubicBezTo>
                    <a:cubicBezTo>
                      <a:pt x="21558" y="20115"/>
                      <a:pt x="21590" y="16381"/>
                      <a:pt x="21590" y="10384"/>
                    </a:cubicBezTo>
                    <a:cubicBezTo>
                      <a:pt x="21590" y="2034"/>
                      <a:pt x="21572" y="778"/>
                      <a:pt x="21451" y="408"/>
                    </a:cubicBezTo>
                    <a:cubicBezTo>
                      <a:pt x="21342" y="74"/>
                      <a:pt x="16020" y="-52"/>
                      <a:pt x="10713" y="19"/>
                    </a:cubicBezTo>
                    <a:close/>
                  </a:path>
                </a:pathLst>
              </a:custGeom>
              <a:ln w="12700" cap="flat">
                <a:noFill/>
                <a:miter lim="400000"/>
              </a:ln>
              <a:effectLst/>
            </p:spPr>
          </p:pic>
        </p:grpSp>
        <p:grpSp>
          <p:nvGrpSpPr>
            <p:cNvPr id="821" name="Group"/>
            <p:cNvGrpSpPr/>
            <p:nvPr/>
          </p:nvGrpSpPr>
          <p:grpSpPr>
            <a:xfrm>
              <a:off x="1671981" y="2229136"/>
              <a:ext cx="2015829" cy="523863"/>
              <a:chOff x="0" y="0"/>
              <a:chExt cx="2015827" cy="523861"/>
            </a:xfrm>
          </p:grpSpPr>
          <p:pic>
            <p:nvPicPr>
              <p:cNvPr id="816" name="Image" descr="Image"/>
              <p:cNvPicPr>
                <a:picLocks noChangeAspect="1"/>
              </p:cNvPicPr>
              <p:nvPr/>
            </p:nvPicPr>
            <p:blipFill>
              <a:blip r:embed="rId6"/>
              <a:stretch>
                <a:fillRect/>
              </a:stretch>
            </p:blipFill>
            <p:spPr>
              <a:xfrm>
                <a:off x="-1" y="-1"/>
                <a:ext cx="398801" cy="523863"/>
              </a:xfrm>
              <a:prstGeom prst="rect">
                <a:avLst/>
              </a:prstGeom>
              <a:ln w="12700" cap="flat">
                <a:noFill/>
                <a:miter lim="400000"/>
              </a:ln>
              <a:effectLst/>
            </p:spPr>
          </p:pic>
          <p:pic>
            <p:nvPicPr>
              <p:cNvPr id="817" name="Image" descr="Image"/>
              <p:cNvPicPr>
                <a:picLocks noChangeAspect="1"/>
              </p:cNvPicPr>
              <p:nvPr/>
            </p:nvPicPr>
            <p:blipFill>
              <a:blip r:embed="rId6"/>
              <a:stretch>
                <a:fillRect/>
              </a:stretch>
            </p:blipFill>
            <p:spPr>
              <a:xfrm>
                <a:off x="808514" y="-1"/>
                <a:ext cx="398800" cy="523863"/>
              </a:xfrm>
              <a:prstGeom prst="rect">
                <a:avLst/>
              </a:prstGeom>
              <a:ln w="12700" cap="flat">
                <a:noFill/>
                <a:miter lim="400000"/>
              </a:ln>
              <a:effectLst/>
            </p:spPr>
          </p:pic>
          <p:pic>
            <p:nvPicPr>
              <p:cNvPr id="818" name="Image" descr="Image"/>
              <p:cNvPicPr>
                <a:picLocks noChangeAspect="1"/>
              </p:cNvPicPr>
              <p:nvPr/>
            </p:nvPicPr>
            <p:blipFill>
              <a:blip r:embed="rId6"/>
              <a:stretch>
                <a:fillRect/>
              </a:stretch>
            </p:blipFill>
            <p:spPr>
              <a:xfrm>
                <a:off x="409646" y="-1"/>
                <a:ext cx="398801" cy="523863"/>
              </a:xfrm>
              <a:prstGeom prst="rect">
                <a:avLst/>
              </a:prstGeom>
              <a:ln w="12700" cap="flat">
                <a:noFill/>
                <a:miter lim="400000"/>
              </a:ln>
              <a:effectLst/>
            </p:spPr>
          </p:pic>
          <p:pic>
            <p:nvPicPr>
              <p:cNvPr id="819" name="Image" descr="Image"/>
              <p:cNvPicPr>
                <a:picLocks noChangeAspect="1"/>
              </p:cNvPicPr>
              <p:nvPr/>
            </p:nvPicPr>
            <p:blipFill>
              <a:blip r:embed="rId6"/>
              <a:stretch>
                <a:fillRect/>
              </a:stretch>
            </p:blipFill>
            <p:spPr>
              <a:xfrm>
                <a:off x="1212771" y="-1"/>
                <a:ext cx="398800" cy="523863"/>
              </a:xfrm>
              <a:prstGeom prst="rect">
                <a:avLst/>
              </a:prstGeom>
              <a:ln w="12700" cap="flat">
                <a:noFill/>
                <a:miter lim="400000"/>
              </a:ln>
              <a:effectLst/>
            </p:spPr>
          </p:pic>
          <p:pic>
            <p:nvPicPr>
              <p:cNvPr id="820" name="Image" descr="Image"/>
              <p:cNvPicPr>
                <a:picLocks noChangeAspect="1"/>
              </p:cNvPicPr>
              <p:nvPr/>
            </p:nvPicPr>
            <p:blipFill>
              <a:blip r:embed="rId6"/>
              <a:stretch>
                <a:fillRect/>
              </a:stretch>
            </p:blipFill>
            <p:spPr>
              <a:xfrm>
                <a:off x="1617028" y="-1"/>
                <a:ext cx="398800" cy="523863"/>
              </a:xfrm>
              <a:prstGeom prst="rect">
                <a:avLst/>
              </a:prstGeom>
              <a:ln w="12700" cap="flat">
                <a:noFill/>
                <a:miter lim="400000"/>
              </a:ln>
              <a:effectLst/>
            </p:spPr>
          </p:pic>
        </p:grpSp>
        <p:sp>
          <p:nvSpPr>
            <p:cNvPr id="822" name="External Cache"/>
            <p:cNvSpPr txBox="1"/>
            <p:nvPr/>
          </p:nvSpPr>
          <p:spPr>
            <a:xfrm>
              <a:off x="3794623" y="708356"/>
              <a:ext cx="683620" cy="42343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External Cache</a:t>
              </a:r>
            </a:p>
          </p:txBody>
        </p:sp>
        <p:sp>
          <p:nvSpPr>
            <p:cNvPr id="823" name="Web Servers"/>
            <p:cNvSpPr txBox="1"/>
            <p:nvPr/>
          </p:nvSpPr>
          <p:spPr>
            <a:xfrm>
              <a:off x="3697602" y="1428011"/>
              <a:ext cx="683620" cy="42343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Web Servers</a:t>
              </a:r>
            </a:p>
          </p:txBody>
        </p:sp>
        <p:sp>
          <p:nvSpPr>
            <p:cNvPr id="824" name="App Servers"/>
            <p:cNvSpPr txBox="1"/>
            <p:nvPr/>
          </p:nvSpPr>
          <p:spPr>
            <a:xfrm>
              <a:off x="3697602" y="2279351"/>
              <a:ext cx="683620" cy="42343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App Servers</a:t>
              </a:r>
            </a:p>
          </p:txBody>
        </p:sp>
        <p:pic>
          <p:nvPicPr>
            <p:cNvPr id="825" name="Image" descr="Image"/>
            <p:cNvPicPr>
              <a:picLocks noChangeAspect="1"/>
            </p:cNvPicPr>
            <p:nvPr/>
          </p:nvPicPr>
          <p:blipFill>
            <a:blip r:embed="rId3"/>
            <a:stretch>
              <a:fillRect/>
            </a:stretch>
          </p:blipFill>
          <p:spPr>
            <a:xfrm>
              <a:off x="2644003" y="3027062"/>
              <a:ext cx="420429" cy="420428"/>
            </a:xfrm>
            <a:prstGeom prst="rect">
              <a:avLst/>
            </a:prstGeom>
            <a:ln w="12700" cap="flat">
              <a:noFill/>
              <a:miter lim="400000"/>
            </a:ln>
            <a:effectLst/>
          </p:spPr>
        </p:pic>
        <p:pic>
          <p:nvPicPr>
            <p:cNvPr id="826" name="Image" descr="Image"/>
            <p:cNvPicPr>
              <a:picLocks noChangeAspect="1"/>
            </p:cNvPicPr>
            <p:nvPr/>
          </p:nvPicPr>
          <p:blipFill>
            <a:blip r:embed="rId3"/>
            <a:stretch>
              <a:fillRect/>
            </a:stretch>
          </p:blipFill>
          <p:spPr>
            <a:xfrm>
              <a:off x="3121027" y="3027062"/>
              <a:ext cx="420429" cy="420428"/>
            </a:xfrm>
            <a:prstGeom prst="rect">
              <a:avLst/>
            </a:prstGeom>
            <a:ln w="12700" cap="flat">
              <a:noFill/>
              <a:miter lim="400000"/>
            </a:ln>
            <a:effectLst/>
          </p:spPr>
        </p:pic>
        <p:sp>
          <p:nvSpPr>
            <p:cNvPr id="827" name="Database servers"/>
            <p:cNvSpPr txBox="1"/>
            <p:nvPr/>
          </p:nvSpPr>
          <p:spPr>
            <a:xfrm>
              <a:off x="3610646" y="3025558"/>
              <a:ext cx="770575" cy="42343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Database servers</a:t>
              </a:r>
            </a:p>
          </p:txBody>
        </p:sp>
        <p:pic>
          <p:nvPicPr>
            <p:cNvPr id="828" name="Image" descr="Image"/>
            <p:cNvPicPr>
              <a:picLocks noChangeAspect="1"/>
            </p:cNvPicPr>
            <p:nvPr/>
          </p:nvPicPr>
          <p:blipFill>
            <a:blip r:embed="rId7"/>
            <a:stretch>
              <a:fillRect/>
            </a:stretch>
          </p:blipFill>
          <p:spPr>
            <a:xfrm>
              <a:off x="2188541" y="0"/>
              <a:ext cx="1331354" cy="571351"/>
            </a:xfrm>
            <a:prstGeom prst="rect">
              <a:avLst/>
            </a:prstGeom>
            <a:ln w="12700" cap="flat">
              <a:noFill/>
              <a:miter lim="400000"/>
            </a:ln>
            <a:effectLst/>
          </p:spPr>
        </p:pic>
        <p:grpSp>
          <p:nvGrpSpPr>
            <p:cNvPr id="831" name="Group"/>
            <p:cNvGrpSpPr/>
            <p:nvPr/>
          </p:nvGrpSpPr>
          <p:grpSpPr>
            <a:xfrm>
              <a:off x="678154" y="1429513"/>
              <a:ext cx="563035" cy="600902"/>
              <a:chOff x="0" y="0"/>
              <a:chExt cx="563033" cy="600901"/>
            </a:xfrm>
          </p:grpSpPr>
          <p:pic>
            <p:nvPicPr>
              <p:cNvPr id="829" name="Image" descr="Image"/>
              <p:cNvPicPr>
                <a:picLocks noChangeAspect="1"/>
              </p:cNvPicPr>
              <p:nvPr/>
            </p:nvPicPr>
            <p:blipFill>
              <a:blip r:embed="rId4"/>
              <a:srcRect r="71137"/>
              <a:stretch>
                <a:fillRect/>
              </a:stretch>
            </p:blipFill>
            <p:spPr>
              <a:xfrm>
                <a:off x="0" y="0"/>
                <a:ext cx="266826" cy="600902"/>
              </a:xfrm>
              <a:prstGeom prst="rect">
                <a:avLst/>
              </a:prstGeom>
              <a:ln w="12700" cap="flat">
                <a:noFill/>
                <a:miter lim="400000"/>
              </a:ln>
              <a:effectLst/>
            </p:spPr>
          </p:pic>
          <p:pic>
            <p:nvPicPr>
              <p:cNvPr id="830" name="Image" descr="Image"/>
              <p:cNvPicPr>
                <a:picLocks noChangeAspect="1"/>
              </p:cNvPicPr>
              <p:nvPr/>
            </p:nvPicPr>
            <p:blipFill>
              <a:blip r:embed="rId4"/>
              <a:srcRect r="71137"/>
              <a:stretch>
                <a:fillRect/>
              </a:stretch>
            </p:blipFill>
            <p:spPr>
              <a:xfrm>
                <a:off x="296207" y="0"/>
                <a:ext cx="266827" cy="600902"/>
              </a:xfrm>
              <a:prstGeom prst="rect">
                <a:avLst/>
              </a:prstGeom>
              <a:ln w="12700" cap="flat">
                <a:noFill/>
                <a:miter lim="400000"/>
              </a:ln>
              <a:effectLst/>
            </p:spPr>
          </p:pic>
        </p:grpSp>
        <p:sp>
          <p:nvSpPr>
            <p:cNvPr id="832" name="Internal Cache"/>
            <p:cNvSpPr txBox="1"/>
            <p:nvPr/>
          </p:nvSpPr>
          <p:spPr>
            <a:xfrm>
              <a:off x="14040" y="1518247"/>
              <a:ext cx="683620" cy="42343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Internal Cache</a:t>
              </a:r>
            </a:p>
          </p:txBody>
        </p:sp>
        <p:grpSp>
          <p:nvGrpSpPr>
            <p:cNvPr id="835" name="Group"/>
            <p:cNvGrpSpPr/>
            <p:nvPr/>
          </p:nvGrpSpPr>
          <p:grpSpPr>
            <a:xfrm>
              <a:off x="728794" y="2190617"/>
              <a:ext cx="563034" cy="600902"/>
              <a:chOff x="0" y="0"/>
              <a:chExt cx="563033" cy="600901"/>
            </a:xfrm>
          </p:grpSpPr>
          <p:pic>
            <p:nvPicPr>
              <p:cNvPr id="833" name="Image" descr="Image"/>
              <p:cNvPicPr>
                <a:picLocks noChangeAspect="1"/>
              </p:cNvPicPr>
              <p:nvPr/>
            </p:nvPicPr>
            <p:blipFill>
              <a:blip r:embed="rId4"/>
              <a:srcRect r="71137"/>
              <a:stretch>
                <a:fillRect/>
              </a:stretch>
            </p:blipFill>
            <p:spPr>
              <a:xfrm>
                <a:off x="-1" y="0"/>
                <a:ext cx="266827" cy="600902"/>
              </a:xfrm>
              <a:prstGeom prst="rect">
                <a:avLst/>
              </a:prstGeom>
              <a:ln w="12700" cap="flat">
                <a:noFill/>
                <a:miter lim="400000"/>
              </a:ln>
              <a:effectLst/>
            </p:spPr>
          </p:pic>
          <p:pic>
            <p:nvPicPr>
              <p:cNvPr id="834" name="Image" descr="Image"/>
              <p:cNvPicPr>
                <a:picLocks noChangeAspect="1"/>
              </p:cNvPicPr>
              <p:nvPr/>
            </p:nvPicPr>
            <p:blipFill>
              <a:blip r:embed="rId4"/>
              <a:srcRect r="71137"/>
              <a:stretch>
                <a:fillRect/>
              </a:stretch>
            </p:blipFill>
            <p:spPr>
              <a:xfrm>
                <a:off x="296207" y="0"/>
                <a:ext cx="266827" cy="600902"/>
              </a:xfrm>
              <a:prstGeom prst="rect">
                <a:avLst/>
              </a:prstGeom>
              <a:ln w="12700" cap="flat">
                <a:noFill/>
                <a:miter lim="400000"/>
              </a:ln>
              <a:effectLst/>
            </p:spPr>
          </p:pic>
        </p:grpSp>
        <p:sp>
          <p:nvSpPr>
            <p:cNvPr id="836" name="Misc Services"/>
            <p:cNvSpPr txBox="1"/>
            <p:nvPr/>
          </p:nvSpPr>
          <p:spPr>
            <a:xfrm>
              <a:off x="0" y="2279351"/>
              <a:ext cx="683618" cy="42343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Misc Services</a:t>
              </a:r>
            </a:p>
          </p:txBody>
        </p:sp>
        <p:sp>
          <p:nvSpPr>
            <p:cNvPr id="837" name="Connection Line"/>
            <p:cNvSpPr/>
            <p:nvPr/>
          </p:nvSpPr>
          <p:spPr>
            <a:xfrm flipV="1">
              <a:off x="1230400" y="1674294"/>
              <a:ext cx="886203" cy="42644"/>
            </a:xfrm>
            <a:prstGeom prst="line">
              <a:avLst/>
            </a:prstGeom>
            <a:noFill/>
            <a:ln w="127000" cap="flat">
              <a:solidFill>
                <a:srgbClr val="96CBB9"/>
              </a:solidFill>
              <a:prstDash val="solid"/>
              <a:miter lim="400000"/>
            </a:ln>
            <a:effectLst/>
          </p:spPr>
          <p:txBody>
            <a:bodyPr wrap="square" lIns="22860" tIns="22860" rIns="22860" bIns="22860" numCol="1" anchor="t">
              <a:noAutofit/>
            </a:bodyPr>
            <a:lstStyle/>
            <a:p>
              <a:pPr algn="l" defTabSz="457200">
                <a:defRPr sz="1800">
                  <a:solidFill>
                    <a:srgbClr val="000000"/>
                  </a:solidFill>
                  <a:latin typeface="Calibri"/>
                  <a:ea typeface="Calibri"/>
                  <a:cs typeface="Calibri"/>
                  <a:sym typeface="Calibri"/>
                </a:defRPr>
              </a:pPr>
              <a:endParaRPr sz="900"/>
            </a:p>
          </p:txBody>
        </p:sp>
        <p:sp>
          <p:nvSpPr>
            <p:cNvPr id="838" name="Connection Line"/>
            <p:cNvSpPr/>
            <p:nvPr/>
          </p:nvSpPr>
          <p:spPr>
            <a:xfrm>
              <a:off x="1281039" y="1760903"/>
              <a:ext cx="837063" cy="44666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6024" y="11832"/>
                    <a:pt x="13224" y="4632"/>
                    <a:pt x="21600" y="0"/>
                  </a:cubicBezTo>
                </a:path>
              </a:pathLst>
            </a:custGeom>
            <a:noFill/>
            <a:ln w="127000" cap="flat">
              <a:solidFill>
                <a:srgbClr val="96CBB9"/>
              </a:solidFill>
              <a:prstDash val="solid"/>
              <a:miter lim="400000"/>
            </a:ln>
            <a:effectLst/>
          </p:spPr>
          <p:txBody>
            <a:bodyPr wrap="square" lIns="22860" tIns="22860" rIns="22860" bIns="22860" numCol="1" anchor="t">
              <a:noAutofit/>
            </a:bodyPr>
            <a:lstStyle/>
            <a:p>
              <a:pPr algn="l" defTabSz="457200">
                <a:defRPr sz="1200">
                  <a:solidFill>
                    <a:srgbClr val="000000"/>
                  </a:solidFill>
                  <a:latin typeface="Calibri"/>
                  <a:ea typeface="Calibri"/>
                  <a:cs typeface="Calibri"/>
                  <a:sym typeface="Calibri"/>
                </a:defRPr>
              </a:pPr>
              <a:endParaRPr sz="600"/>
            </a:p>
          </p:txBody>
        </p:sp>
        <p:grpSp>
          <p:nvGrpSpPr>
            <p:cNvPr id="841" name="Group"/>
            <p:cNvGrpSpPr/>
            <p:nvPr/>
          </p:nvGrpSpPr>
          <p:grpSpPr>
            <a:xfrm>
              <a:off x="770834" y="86241"/>
              <a:ext cx="797047" cy="793147"/>
              <a:chOff x="0" y="0"/>
              <a:chExt cx="797046" cy="793146"/>
            </a:xfrm>
          </p:grpSpPr>
          <p:pic>
            <p:nvPicPr>
              <p:cNvPr id="839" name="Image" descr="Image"/>
              <p:cNvPicPr>
                <a:picLocks noChangeAspect="1"/>
              </p:cNvPicPr>
              <p:nvPr/>
            </p:nvPicPr>
            <p:blipFill>
              <a:blip r:embed="rId8"/>
              <a:stretch>
                <a:fillRect/>
              </a:stretch>
            </p:blipFill>
            <p:spPr>
              <a:xfrm>
                <a:off x="166747" y="0"/>
                <a:ext cx="382210" cy="560571"/>
              </a:xfrm>
              <a:prstGeom prst="rect">
                <a:avLst/>
              </a:prstGeom>
              <a:ln w="12700" cap="flat">
                <a:noFill/>
                <a:miter lim="400000"/>
              </a:ln>
              <a:effectLst/>
            </p:spPr>
          </p:pic>
          <p:sp>
            <p:nvSpPr>
              <p:cNvPr id="840" name="Clients"/>
              <p:cNvSpPr txBox="1"/>
              <p:nvPr/>
            </p:nvSpPr>
            <p:spPr>
              <a:xfrm>
                <a:off x="0" y="554381"/>
                <a:ext cx="797046" cy="238765"/>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Clients</a:t>
                </a:r>
              </a:p>
            </p:txBody>
          </p:sp>
        </p:grpSp>
        <p:sp>
          <p:nvSpPr>
            <p:cNvPr id="842" name="Connection Line"/>
            <p:cNvSpPr/>
            <p:nvPr/>
          </p:nvSpPr>
          <p:spPr>
            <a:xfrm>
              <a:off x="1319922" y="210934"/>
              <a:ext cx="868620" cy="22238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258" y="8598"/>
                    <a:pt x="14458" y="1398"/>
                    <a:pt x="21600" y="0"/>
                  </a:cubicBezTo>
                </a:path>
              </a:pathLst>
            </a:custGeom>
            <a:noFill/>
            <a:ln w="101600" cap="flat">
              <a:solidFill>
                <a:srgbClr val="96CBB9"/>
              </a:solidFill>
              <a:prstDash val="solid"/>
              <a:miter lim="400000"/>
            </a:ln>
            <a:effectLst/>
          </p:spPr>
          <p:txBody>
            <a:bodyPr wrap="square" lIns="22860" tIns="22860" rIns="22860" bIns="22860" numCol="1" anchor="t">
              <a:noAutofit/>
            </a:bodyPr>
            <a:lstStyle/>
            <a:p>
              <a:pPr algn="l" defTabSz="457200">
                <a:defRPr sz="1200">
                  <a:solidFill>
                    <a:srgbClr val="000000"/>
                  </a:solidFill>
                  <a:latin typeface="Calibri"/>
                  <a:ea typeface="Calibri"/>
                  <a:cs typeface="Calibri"/>
                  <a:sym typeface="Calibri"/>
                </a:defRPr>
              </a:pPr>
              <a:endParaRPr sz="600"/>
            </a:p>
          </p:txBody>
        </p:sp>
      </p:grpSp>
      <p:grpSp>
        <p:nvGrpSpPr>
          <p:cNvPr id="848" name="Cloud 4"/>
          <p:cNvGrpSpPr/>
          <p:nvPr/>
        </p:nvGrpSpPr>
        <p:grpSpPr>
          <a:xfrm>
            <a:off x="8867516" y="3844836"/>
            <a:ext cx="2686973" cy="1864388"/>
            <a:chOff x="-1" y="-1"/>
            <a:chExt cx="5373944" cy="3728774"/>
          </a:xfrm>
        </p:grpSpPr>
        <p:grpSp>
          <p:nvGrpSpPr>
            <p:cNvPr id="846" name="Group"/>
            <p:cNvGrpSpPr/>
            <p:nvPr/>
          </p:nvGrpSpPr>
          <p:grpSpPr>
            <a:xfrm>
              <a:off x="-1" y="-1"/>
              <a:ext cx="5373944" cy="3728774"/>
              <a:chOff x="0" y="0"/>
              <a:chExt cx="5373942" cy="3728772"/>
            </a:xfrm>
          </p:grpSpPr>
          <p:sp>
            <p:nvSpPr>
              <p:cNvPr id="844" name="Shape"/>
              <p:cNvSpPr/>
              <p:nvPr/>
            </p:nvSpPr>
            <p:spPr>
              <a:xfrm>
                <a:off x="-1" y="-1"/>
                <a:ext cx="5373944" cy="3728774"/>
              </a:xfrm>
              <a:custGeom>
                <a:avLst/>
                <a:gdLst/>
                <a:ahLst/>
                <a:cxnLst>
                  <a:cxn ang="0">
                    <a:pos x="wd2" y="hd2"/>
                  </a:cxn>
                  <a:cxn ang="5400000">
                    <a:pos x="wd2" y="hd2"/>
                  </a:cxn>
                  <a:cxn ang="10800000">
                    <a:pos x="wd2" y="hd2"/>
                  </a:cxn>
                  <a:cxn ang="16200000">
                    <a:pos x="wd2" y="hd2"/>
                  </a:cxn>
                </a:cxnLst>
                <a:rect l="0" t="0" r="r" b="b"/>
                <a:pathLst>
                  <a:path w="20879" h="20684" extrusionOk="0">
                    <a:moveTo>
                      <a:pt x="1901" y="6800"/>
                    </a:moveTo>
                    <a:lnTo>
                      <a:pt x="1901" y="6800"/>
                    </a:lnTo>
                    <a:cubicBezTo>
                      <a:pt x="1658" y="4397"/>
                      <a:pt x="2907" y="2184"/>
                      <a:pt x="4691" y="1857"/>
                    </a:cubicBezTo>
                    <a:cubicBezTo>
                      <a:pt x="5414" y="1724"/>
                      <a:pt x="6149" y="1922"/>
                      <a:pt x="6778" y="2419"/>
                    </a:cubicBezTo>
                    <a:cubicBezTo>
                      <a:pt x="7445" y="725"/>
                      <a:pt x="9003" y="82"/>
                      <a:pt x="10259" y="981"/>
                    </a:cubicBezTo>
                    <a:cubicBezTo>
                      <a:pt x="10478" y="1139"/>
                      <a:pt x="10680" y="1338"/>
                      <a:pt x="10857" y="1573"/>
                    </a:cubicBezTo>
                    <a:lnTo>
                      <a:pt x="10857" y="1573"/>
                    </a:lnTo>
                    <a:cubicBezTo>
                      <a:pt x="11377" y="169"/>
                      <a:pt x="12642" y="-401"/>
                      <a:pt x="13683" y="299"/>
                    </a:cubicBezTo>
                    <a:cubicBezTo>
                      <a:pt x="13971" y="493"/>
                      <a:pt x="14223" y="774"/>
                      <a:pt x="14418" y="1119"/>
                    </a:cubicBezTo>
                    <a:cubicBezTo>
                      <a:pt x="15255" y="-209"/>
                      <a:pt x="16734" y="-373"/>
                      <a:pt x="17722" y="753"/>
                    </a:cubicBezTo>
                    <a:cubicBezTo>
                      <a:pt x="18137" y="1226"/>
                      <a:pt x="18417" y="1878"/>
                      <a:pt x="18513" y="2598"/>
                    </a:cubicBezTo>
                    <a:lnTo>
                      <a:pt x="18513" y="2598"/>
                    </a:lnTo>
                    <a:cubicBezTo>
                      <a:pt x="19885" y="3102"/>
                      <a:pt x="20694" y="5013"/>
                      <a:pt x="20321" y="6865"/>
                    </a:cubicBezTo>
                    <a:cubicBezTo>
                      <a:pt x="20289" y="7020"/>
                      <a:pt x="20250" y="7173"/>
                      <a:pt x="20203" y="7321"/>
                    </a:cubicBezTo>
                    <a:lnTo>
                      <a:pt x="20203" y="7321"/>
                    </a:lnTo>
                    <a:cubicBezTo>
                      <a:pt x="21303" y="9251"/>
                      <a:pt x="21034" y="12017"/>
                      <a:pt x="19601" y="13499"/>
                    </a:cubicBezTo>
                    <a:cubicBezTo>
                      <a:pt x="19156" y="13961"/>
                      <a:pt x="18629" y="14259"/>
                      <a:pt x="18072" y="14367"/>
                    </a:cubicBezTo>
                    <a:cubicBezTo>
                      <a:pt x="18072" y="16443"/>
                      <a:pt x="16822" y="18126"/>
                      <a:pt x="15280" y="18126"/>
                    </a:cubicBezTo>
                    <a:cubicBezTo>
                      <a:pt x="14757" y="18126"/>
                      <a:pt x="14245" y="17928"/>
                      <a:pt x="13801" y="17556"/>
                    </a:cubicBezTo>
                    <a:lnTo>
                      <a:pt x="13801" y="17556"/>
                    </a:lnTo>
                    <a:cubicBezTo>
                      <a:pt x="13280" y="19883"/>
                      <a:pt x="11460" y="21199"/>
                      <a:pt x="9738" y="20494"/>
                    </a:cubicBezTo>
                    <a:cubicBezTo>
                      <a:pt x="9016" y="20199"/>
                      <a:pt x="8392" y="19574"/>
                      <a:pt x="7973" y="18727"/>
                    </a:cubicBezTo>
                    <a:cubicBezTo>
                      <a:pt x="6209" y="20160"/>
                      <a:pt x="3920" y="19389"/>
                      <a:pt x="2859" y="17004"/>
                    </a:cubicBezTo>
                    <a:cubicBezTo>
                      <a:pt x="2846" y="16974"/>
                      <a:pt x="2833" y="16944"/>
                      <a:pt x="2820" y="16914"/>
                    </a:cubicBezTo>
                    <a:lnTo>
                      <a:pt x="2820" y="16914"/>
                    </a:lnTo>
                    <a:cubicBezTo>
                      <a:pt x="1666" y="17096"/>
                      <a:pt x="620" y="15986"/>
                      <a:pt x="485" y="14435"/>
                    </a:cubicBezTo>
                    <a:cubicBezTo>
                      <a:pt x="412" y="13608"/>
                      <a:pt x="615" y="12780"/>
                      <a:pt x="1038" y="12172"/>
                    </a:cubicBezTo>
                    <a:lnTo>
                      <a:pt x="1038" y="12172"/>
                    </a:lnTo>
                    <a:cubicBezTo>
                      <a:pt x="39" y="11379"/>
                      <a:pt x="-297" y="9639"/>
                      <a:pt x="288" y="8285"/>
                    </a:cubicBezTo>
                    <a:cubicBezTo>
                      <a:pt x="626" y="7504"/>
                      <a:pt x="1218" y="6988"/>
                      <a:pt x="1883" y="6895"/>
                    </a:cubicBezTo>
                    <a:close/>
                  </a:path>
                </a:pathLst>
              </a:custGeom>
              <a:solidFill>
                <a:srgbClr val="D0CECE">
                  <a:alpha val="64999"/>
                </a:srgbClr>
              </a:solidFill>
              <a:ln w="12700" cap="flat">
                <a:solidFill>
                  <a:srgbClr val="0070C0"/>
                </a:solidFill>
                <a:prstDash val="solid"/>
                <a:miter lim="800000"/>
              </a:ln>
              <a:effectLst/>
            </p:spPr>
            <p:txBody>
              <a:bodyPr wrap="square" lIns="22860" tIns="22860" rIns="22860" bIns="22860" numCol="1" anchor="ctr">
                <a:noAutofit/>
              </a:bodyPr>
              <a:lstStyle/>
              <a:p>
                <a:pPr algn="l" defTabSz="457200">
                  <a:defRPr sz="1800">
                    <a:solidFill>
                      <a:srgbClr val="FFFFFF"/>
                    </a:solidFill>
                    <a:latin typeface="Calibri"/>
                    <a:ea typeface="Calibri"/>
                    <a:cs typeface="Calibri"/>
                    <a:sym typeface="Calibri"/>
                  </a:defRPr>
                </a:pPr>
                <a:endParaRPr sz="900"/>
              </a:p>
            </p:txBody>
          </p:sp>
          <p:sp>
            <p:nvSpPr>
              <p:cNvPr id="845" name="Shape"/>
              <p:cNvSpPr/>
              <p:nvPr/>
            </p:nvSpPr>
            <p:spPr>
              <a:xfrm>
                <a:off x="272877" y="189604"/>
                <a:ext cx="4924325" cy="3165856"/>
              </a:xfrm>
              <a:custGeom>
                <a:avLst/>
                <a:gdLst/>
                <a:ahLst/>
                <a:cxnLst>
                  <a:cxn ang="0">
                    <a:pos x="wd2" y="hd2"/>
                  </a:cxn>
                  <a:cxn ang="5400000">
                    <a:pos x="wd2" y="hd2"/>
                  </a:cxn>
                  <a:cxn ang="10800000">
                    <a:pos x="wd2" y="hd2"/>
                  </a:cxn>
                  <a:cxn ang="16200000">
                    <a:pos x="wd2" y="hd2"/>
                  </a:cxn>
                </a:cxnLst>
                <a:rect l="0" t="0" r="r" b="b"/>
                <a:pathLst>
                  <a:path w="21600" h="21600" extrusionOk="0">
                    <a:moveTo>
                      <a:pt x="1380" y="14010"/>
                    </a:moveTo>
                    <a:cubicBezTo>
                      <a:pt x="899" y="14066"/>
                      <a:pt x="417" y="13902"/>
                      <a:pt x="0" y="13542"/>
                    </a:cubicBezTo>
                    <a:moveTo>
                      <a:pt x="2598" y="19137"/>
                    </a:moveTo>
                    <a:lnTo>
                      <a:pt x="2598" y="19137"/>
                    </a:lnTo>
                    <a:cubicBezTo>
                      <a:pt x="2405" y="19250"/>
                      <a:pt x="2202" y="19325"/>
                      <a:pt x="1994" y="19361"/>
                    </a:cubicBezTo>
                    <a:moveTo>
                      <a:pt x="7802" y="21600"/>
                    </a:moveTo>
                    <a:lnTo>
                      <a:pt x="7802" y="21600"/>
                    </a:lnTo>
                    <a:cubicBezTo>
                      <a:pt x="7657" y="21279"/>
                      <a:pt x="7535" y="20936"/>
                      <a:pt x="7438" y="20577"/>
                    </a:cubicBezTo>
                    <a:moveTo>
                      <a:pt x="14532" y="19050"/>
                    </a:moveTo>
                    <a:cubicBezTo>
                      <a:pt x="14510" y="19430"/>
                      <a:pt x="14462" y="19806"/>
                      <a:pt x="14386" y="20172"/>
                    </a:cubicBezTo>
                    <a:moveTo>
                      <a:pt x="17421" y="12116"/>
                    </a:moveTo>
                    <a:cubicBezTo>
                      <a:pt x="18505" y="12890"/>
                      <a:pt x="19193" y="14504"/>
                      <a:pt x="19193" y="16273"/>
                    </a:cubicBezTo>
                    <a:moveTo>
                      <a:pt x="21600" y="7649"/>
                    </a:moveTo>
                    <a:cubicBezTo>
                      <a:pt x="21423" y="8256"/>
                      <a:pt x="21153" y="8794"/>
                      <a:pt x="20811" y="9222"/>
                    </a:cubicBezTo>
                    <a:moveTo>
                      <a:pt x="19707" y="1814"/>
                    </a:moveTo>
                    <a:cubicBezTo>
                      <a:pt x="19737" y="2059"/>
                      <a:pt x="19751" y="2307"/>
                      <a:pt x="19749" y="2556"/>
                    </a:cubicBezTo>
                    <a:moveTo>
                      <a:pt x="14668" y="947"/>
                    </a:moveTo>
                    <a:cubicBezTo>
                      <a:pt x="14771" y="605"/>
                      <a:pt x="14907" y="286"/>
                      <a:pt x="15073" y="0"/>
                    </a:cubicBezTo>
                    <a:moveTo>
                      <a:pt x="10888" y="1399"/>
                    </a:moveTo>
                    <a:lnTo>
                      <a:pt x="10888" y="1399"/>
                    </a:lnTo>
                    <a:cubicBezTo>
                      <a:pt x="10930" y="1115"/>
                      <a:pt x="10996" y="841"/>
                      <a:pt x="11084" y="582"/>
                    </a:cubicBezTo>
                    <a:moveTo>
                      <a:pt x="6452" y="1676"/>
                    </a:moveTo>
                    <a:cubicBezTo>
                      <a:pt x="6709" y="1897"/>
                      <a:pt x="6947" y="2163"/>
                      <a:pt x="7160" y="2469"/>
                    </a:cubicBezTo>
                    <a:moveTo>
                      <a:pt x="1072" y="7905"/>
                    </a:moveTo>
                    <a:lnTo>
                      <a:pt x="1072" y="7905"/>
                    </a:lnTo>
                    <a:cubicBezTo>
                      <a:pt x="1016" y="7632"/>
                      <a:pt x="974" y="7353"/>
                      <a:pt x="948" y="7071"/>
                    </a:cubicBezTo>
                  </a:path>
                </a:pathLst>
              </a:custGeom>
              <a:noFill/>
              <a:ln w="12700" cap="flat">
                <a:solidFill>
                  <a:srgbClr val="0070C0"/>
                </a:solidFill>
                <a:prstDash val="solid"/>
                <a:miter lim="800000"/>
              </a:ln>
              <a:effectLst/>
            </p:spPr>
            <p:txBody>
              <a:bodyPr wrap="square" lIns="22860" tIns="22860" rIns="22860" bIns="22860" numCol="1" anchor="ctr">
                <a:noAutofit/>
              </a:bodyPr>
              <a:lstStyle/>
              <a:p>
                <a:pPr algn="l" defTabSz="457200">
                  <a:defRPr sz="1800">
                    <a:solidFill>
                      <a:srgbClr val="FFFFFF"/>
                    </a:solidFill>
                    <a:latin typeface="Calibri"/>
                    <a:ea typeface="Calibri"/>
                    <a:cs typeface="Calibri"/>
                    <a:sym typeface="Calibri"/>
                  </a:defRPr>
                </a:pPr>
                <a:endParaRPr sz="900"/>
              </a:p>
            </p:txBody>
          </p:sp>
        </p:grpSp>
        <p:sp>
          <p:nvSpPr>
            <p:cNvPr id="847" name="Client sees none of this!"/>
            <p:cNvSpPr txBox="1"/>
            <p:nvPr/>
          </p:nvSpPr>
          <p:spPr>
            <a:xfrm>
              <a:off x="796299" y="1162356"/>
              <a:ext cx="3401689" cy="120032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2860" tIns="22860" rIns="22860" bIns="22860" numCol="1" anchor="ctr">
              <a:spAutoFit/>
            </a:bodyPr>
            <a:lstStyle>
              <a:lvl1pPr algn="l" defTabSz="914400">
                <a:defRPr sz="3600">
                  <a:solidFill>
                    <a:srgbClr val="000000"/>
                  </a:solidFill>
                  <a:latin typeface="Calibri"/>
                  <a:ea typeface="Calibri"/>
                  <a:cs typeface="Calibri"/>
                  <a:sym typeface="Calibri"/>
                </a:defRPr>
              </a:lvl1pPr>
            </a:lstStyle>
            <a:p>
              <a:r>
                <a:rPr sz="1800"/>
                <a:t>Client sees none of this!</a:t>
              </a:r>
            </a:p>
          </p:txBody>
        </p:sp>
      </p:grpSp>
    </p:spTree>
    <p:extLst>
      <p:ext uri="{BB962C8B-B14F-4D97-AF65-F5344CB8AC3E}">
        <p14:creationId xmlns:p14="http://schemas.microsoft.com/office/powerpoint/2010/main" val="11521408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8035762-BBCF-DC22-CA23-F5164944FDBA}"/>
              </a:ext>
            </a:extLst>
          </p:cNvPr>
          <p:cNvSpPr>
            <a:spLocks noGrp="1"/>
          </p:cNvSpPr>
          <p:nvPr>
            <p:ph type="title"/>
          </p:nvPr>
        </p:nvSpPr>
        <p:spPr/>
        <p:txBody>
          <a:bodyPr>
            <a:normAutofit fontScale="90000"/>
          </a:bodyPr>
          <a:lstStyle/>
          <a:p>
            <a:r>
              <a:rPr lang="en-US" dirty="0"/>
              <a:t>“Not cacheable” means that it must be executed exactly once per user request.</a:t>
            </a:r>
          </a:p>
        </p:txBody>
      </p:sp>
      <p:sp>
        <p:nvSpPr>
          <p:cNvPr id="2" name="Text Placeholder 1">
            <a:extLst>
              <a:ext uri="{FF2B5EF4-FFF2-40B4-BE49-F238E27FC236}">
                <a16:creationId xmlns:a16="http://schemas.microsoft.com/office/drawing/2014/main" id="{95498284-E3AE-998A-1838-52801FBAE831}"/>
              </a:ext>
            </a:extLst>
          </p:cNvPr>
          <p:cNvSpPr>
            <a:spLocks noGrp="1"/>
          </p:cNvSpPr>
          <p:nvPr>
            <p:ph idx="1"/>
          </p:nvPr>
        </p:nvSpPr>
        <p:spPr/>
        <p:txBody>
          <a:bodyPr/>
          <a:lstStyle/>
          <a:p>
            <a:r>
              <a:rPr lang="en-US" dirty="0"/>
              <a:t>For example, POST is typically not cacheable </a:t>
            </a:r>
          </a:p>
        </p:txBody>
      </p:sp>
      <p:pic>
        <p:nvPicPr>
          <p:cNvPr id="1026" name="Picture 2">
            <a:extLst>
              <a:ext uri="{FF2B5EF4-FFF2-40B4-BE49-F238E27FC236}">
                <a16:creationId xmlns:a16="http://schemas.microsoft.com/office/drawing/2014/main" id="{A55008C4-3291-BC3B-B655-89B57C15DEE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07506" y="2636044"/>
            <a:ext cx="5868251" cy="3173302"/>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64222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9071A8-7CDB-AAE5-3A40-1480CA1786F0}"/>
              </a:ext>
            </a:extLst>
          </p:cNvPr>
          <p:cNvSpPr>
            <a:spLocks noGrp="1"/>
          </p:cNvSpPr>
          <p:nvPr>
            <p:ph type="title"/>
          </p:nvPr>
        </p:nvSpPr>
        <p:spPr/>
        <p:txBody>
          <a:bodyPr/>
          <a:lstStyle/>
          <a:p>
            <a:r>
              <a:rPr lang="en-US" dirty="0"/>
              <a:t>Uniform Interface:</a:t>
            </a:r>
            <a:br>
              <a:rPr lang="en-US" dirty="0"/>
            </a:br>
            <a:r>
              <a:rPr lang="en-US" dirty="0"/>
              <a:t>URIs are nouns</a:t>
            </a:r>
          </a:p>
        </p:txBody>
      </p:sp>
      <p:sp>
        <p:nvSpPr>
          <p:cNvPr id="3" name="Content Placeholder 2">
            <a:extLst>
              <a:ext uri="{FF2B5EF4-FFF2-40B4-BE49-F238E27FC236}">
                <a16:creationId xmlns:a16="http://schemas.microsoft.com/office/drawing/2014/main" id="{8677E51E-20FD-8C04-F3E3-6E9BF56E7CD6}"/>
              </a:ext>
            </a:extLst>
          </p:cNvPr>
          <p:cNvSpPr>
            <a:spLocks noGrp="1"/>
          </p:cNvSpPr>
          <p:nvPr>
            <p:ph idx="1"/>
          </p:nvPr>
        </p:nvSpPr>
        <p:spPr/>
        <p:txBody>
          <a:bodyPr/>
          <a:lstStyle/>
          <a:p>
            <a:r>
              <a:rPr lang="en-US" dirty="0"/>
              <a:t>In a RESTful system, the server is visualized as a store of named resources (nouns), each of which has some data associated with it.</a:t>
            </a:r>
          </a:p>
          <a:p>
            <a:r>
              <a:rPr lang="en-US" dirty="0"/>
              <a:t>A URI is a name for such a resource.</a:t>
            </a:r>
          </a:p>
          <a:p>
            <a:endParaRPr lang="en-US" dirty="0"/>
          </a:p>
        </p:txBody>
      </p:sp>
      <p:sp>
        <p:nvSpPr>
          <p:cNvPr id="4" name="Slide Number Placeholder 3">
            <a:extLst>
              <a:ext uri="{FF2B5EF4-FFF2-40B4-BE49-F238E27FC236}">
                <a16:creationId xmlns:a16="http://schemas.microsoft.com/office/drawing/2014/main" id="{A6646303-A088-A172-A04B-3D7E0AB9CFA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793904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B5EF7C-8805-B24F-E20B-D712D74C7DE4}"/>
              </a:ext>
            </a:extLst>
          </p:cNvPr>
          <p:cNvSpPr>
            <a:spLocks noGrp="1"/>
          </p:cNvSpPr>
          <p:nvPr>
            <p:ph type="title"/>
          </p:nvPr>
        </p:nvSpPr>
        <p:spPr/>
        <p:txBody>
          <a:bodyPr/>
          <a:lstStyle/>
          <a:p>
            <a:r>
              <a:rPr lang="en-US" dirty="0"/>
              <a:t>Examples </a:t>
            </a:r>
          </a:p>
        </p:txBody>
      </p:sp>
      <p:sp>
        <p:nvSpPr>
          <p:cNvPr id="3" name="Content Placeholder 2">
            <a:extLst>
              <a:ext uri="{FF2B5EF4-FFF2-40B4-BE49-F238E27FC236}">
                <a16:creationId xmlns:a16="http://schemas.microsoft.com/office/drawing/2014/main" id="{19E28774-7F96-5177-BB94-EC378FCDA332}"/>
              </a:ext>
            </a:extLst>
          </p:cNvPr>
          <p:cNvSpPr>
            <a:spLocks noGrp="1"/>
          </p:cNvSpPr>
          <p:nvPr>
            <p:ph idx="1"/>
          </p:nvPr>
        </p:nvSpPr>
        <p:spPr/>
        <p:txBody>
          <a:bodyPr/>
          <a:lstStyle/>
          <a:p>
            <a:r>
              <a:rPr lang="en-US" dirty="0"/>
              <a:t>Examples: </a:t>
            </a:r>
          </a:p>
          <a:p>
            <a:pPr lvl="1"/>
            <a:r>
              <a:rPr lang="en-US" dirty="0">
                <a:solidFill>
                  <a:schemeClr val="accent1"/>
                </a:solidFill>
                <a:latin typeface="Consolas" panose="020B0609020204030204" pitchFamily="49" charset="0"/>
              </a:rPr>
              <a:t>/cities/</a:t>
            </a:r>
            <a:r>
              <a:rPr lang="en-US" dirty="0" err="1">
                <a:solidFill>
                  <a:schemeClr val="accent1"/>
                </a:solidFill>
                <a:latin typeface="Consolas" panose="020B0609020204030204" pitchFamily="49" charset="0"/>
              </a:rPr>
              <a:t>losangeles</a:t>
            </a:r>
            <a:endParaRPr lang="en-US" dirty="0">
              <a:solidFill>
                <a:schemeClr val="accent1"/>
              </a:solidFill>
              <a:latin typeface="Consolas" panose="020B0609020204030204" pitchFamily="49" charset="0"/>
            </a:endParaRPr>
          </a:p>
          <a:p>
            <a:pPr lvl="1"/>
            <a:r>
              <a:rPr lang="en-US" dirty="0">
                <a:solidFill>
                  <a:schemeClr val="accent1"/>
                </a:solidFill>
                <a:latin typeface="Consolas" panose="020B0609020204030204" pitchFamily="49" charset="0"/>
              </a:rPr>
              <a:t>/transcripts/00345/graduate  </a:t>
            </a:r>
            <a:r>
              <a:rPr lang="en-US" dirty="0"/>
              <a:t>(student 00345 has several transcripts in the system; this is the graduate one)</a:t>
            </a:r>
          </a:p>
          <a:p>
            <a:r>
              <a:rPr lang="en-US" dirty="0"/>
              <a:t>Anti-examples:     </a:t>
            </a:r>
          </a:p>
          <a:p>
            <a:pPr lvl="1"/>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getCity</a:t>
            </a:r>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losangeles</a:t>
            </a:r>
            <a:endParaRPr lang="en-US" dirty="0">
              <a:solidFill>
                <a:schemeClr val="accent1"/>
              </a:solidFill>
              <a:latin typeface="Consolas" panose="020B0609020204030204" pitchFamily="49" charset="0"/>
            </a:endParaRPr>
          </a:p>
          <a:p>
            <a:pPr lvl="1"/>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getCitybyID</a:t>
            </a:r>
            <a:r>
              <a:rPr lang="en-US" dirty="0">
                <a:solidFill>
                  <a:schemeClr val="accent1"/>
                </a:solidFill>
                <a:latin typeface="Consolas" panose="020B0609020204030204" pitchFamily="49" charset="0"/>
              </a:rPr>
              <a:t>/50654</a:t>
            </a:r>
          </a:p>
          <a:p>
            <a:pPr lvl="1"/>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Cities.php?id</a:t>
            </a:r>
            <a:r>
              <a:rPr lang="en-US" dirty="0">
                <a:solidFill>
                  <a:schemeClr val="accent1"/>
                </a:solidFill>
                <a:latin typeface="Consolas" panose="020B0609020204030204" pitchFamily="49" charset="0"/>
              </a:rPr>
              <a:t>=50654</a:t>
            </a:r>
          </a:p>
        </p:txBody>
      </p:sp>
      <p:sp>
        <p:nvSpPr>
          <p:cNvPr id="4" name="Slide Number Placeholder 3">
            <a:extLst>
              <a:ext uri="{FF2B5EF4-FFF2-40B4-BE49-F238E27FC236}">
                <a16:creationId xmlns:a16="http://schemas.microsoft.com/office/drawing/2014/main" id="{24343D83-2CA2-8504-51A4-1C8B7C8BE0A0}"/>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grpSp>
        <p:nvGrpSpPr>
          <p:cNvPr id="5" name="Rectangle 4">
            <a:extLst>
              <a:ext uri="{FF2B5EF4-FFF2-40B4-BE49-F238E27FC236}">
                <a16:creationId xmlns:a16="http://schemas.microsoft.com/office/drawing/2014/main" id="{DAD19ED1-C76B-0862-4B1E-76398F421063}"/>
              </a:ext>
            </a:extLst>
          </p:cNvPr>
          <p:cNvGrpSpPr/>
          <p:nvPr/>
        </p:nvGrpSpPr>
        <p:grpSpPr>
          <a:xfrm>
            <a:off x="8725546" y="2964362"/>
            <a:ext cx="2743200" cy="2328332"/>
            <a:chOff x="0" y="0"/>
            <a:chExt cx="5486399" cy="4656662"/>
          </a:xfrm>
        </p:grpSpPr>
        <p:sp>
          <p:nvSpPr>
            <p:cNvPr id="6" name="Rectangle">
              <a:extLst>
                <a:ext uri="{FF2B5EF4-FFF2-40B4-BE49-F238E27FC236}">
                  <a16:creationId xmlns:a16="http://schemas.microsoft.com/office/drawing/2014/main" id="{C10F14EF-CF7C-29FC-05B6-7EB0F964FA01}"/>
                </a:ext>
              </a:extLst>
            </p:cNvPr>
            <p:cNvSpPr/>
            <p:nvPr/>
          </p:nvSpPr>
          <p:spPr>
            <a:xfrm>
              <a:off x="0" y="0"/>
              <a:ext cx="5486399" cy="4656662"/>
            </a:xfrm>
            <a:prstGeom prst="rect">
              <a:avLst/>
            </a:prstGeom>
            <a:solidFill>
              <a:srgbClr val="FBE5D6"/>
            </a:solidFill>
            <a:ln w="25400" cap="flat">
              <a:solidFill>
                <a:srgbClr val="0070C0"/>
              </a:solidFill>
              <a:prstDash val="solid"/>
              <a:miter lim="800000"/>
            </a:ln>
            <a:effectLst/>
          </p:spPr>
          <p:txBody>
            <a:bodyPr wrap="square" lIns="45720" tIns="45720" rIns="45720" bIns="45720" numCol="1" anchor="t">
              <a:noAutofit/>
            </a:bodyPr>
            <a:lstStyle/>
            <a:p>
              <a:pPr algn="l" defTabSz="914400">
                <a:defRPr sz="3600">
                  <a:solidFill>
                    <a:srgbClr val="FFFFFF"/>
                  </a:solidFill>
                  <a:latin typeface="Calibri"/>
                  <a:ea typeface="Calibri"/>
                  <a:cs typeface="Calibri"/>
                  <a:sym typeface="Calibri"/>
                </a:defRPr>
              </a:pPr>
              <a:endParaRPr sz="1800"/>
            </a:p>
          </p:txBody>
        </p:sp>
        <p:sp>
          <p:nvSpPr>
            <p:cNvPr id="7" name="Useful heuristic:  if you were keeping this data in a bunch of files, what would the directory structure look like?…">
              <a:extLst>
                <a:ext uri="{FF2B5EF4-FFF2-40B4-BE49-F238E27FC236}">
                  <a16:creationId xmlns:a16="http://schemas.microsoft.com/office/drawing/2014/main" id="{245D2EAB-64A3-7B1B-FBF4-C205E40FD8A2}"/>
                </a:ext>
              </a:extLst>
            </p:cNvPr>
            <p:cNvSpPr/>
            <p:nvPr/>
          </p:nvSpPr>
          <p:spPr>
            <a:xfrm>
              <a:off x="104140" y="12700"/>
              <a:ext cx="5278119" cy="461664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20" tIns="45720" rIns="45720" bIns="45720" numCol="1" anchor="t">
              <a:spAutoFit/>
            </a:bodyPr>
            <a:lstStyle/>
            <a:p>
              <a:pPr algn="l" defTabSz="914400">
                <a:defRPr sz="3600">
                  <a:solidFill>
                    <a:srgbClr val="000000"/>
                  </a:solidFill>
                  <a:latin typeface="Ink Free"/>
                  <a:ea typeface="Ink Free"/>
                  <a:cs typeface="Ink Free"/>
                  <a:sym typeface="Ink Free"/>
                </a:defRPr>
              </a:pPr>
              <a:r>
                <a:rPr sz="1800" dirty="0"/>
                <a:t>Useful heuristic:  if you were keeping this data in a bunch of files, what would the directory structure look like?</a:t>
              </a:r>
              <a:endParaRPr sz="1800" dirty="0">
                <a:solidFill>
                  <a:srgbClr val="FFFFFF"/>
                </a:solidFill>
              </a:endParaRPr>
            </a:p>
            <a:p>
              <a:pPr algn="l" defTabSz="914400">
                <a:defRPr sz="3600">
                  <a:solidFill>
                    <a:srgbClr val="000000"/>
                  </a:solidFill>
                  <a:latin typeface="Ink Free"/>
                  <a:ea typeface="Ink Free"/>
                  <a:cs typeface="Ink Free"/>
                  <a:sym typeface="Ink Free"/>
                </a:defRPr>
              </a:pPr>
              <a:r>
                <a:rPr sz="1800" dirty="0"/>
                <a:t>But you don't have to actually keep the data in that way.  </a:t>
              </a:r>
            </a:p>
          </p:txBody>
        </p:sp>
      </p:grpSp>
      <p:grpSp>
        <p:nvGrpSpPr>
          <p:cNvPr id="8" name="Rectangle 5">
            <a:extLst>
              <a:ext uri="{FF2B5EF4-FFF2-40B4-BE49-F238E27FC236}">
                <a16:creationId xmlns:a16="http://schemas.microsoft.com/office/drawing/2014/main" id="{7676AFB3-A1D7-7042-78D0-91FAB24926F4}"/>
              </a:ext>
            </a:extLst>
          </p:cNvPr>
          <p:cNvGrpSpPr/>
          <p:nvPr/>
        </p:nvGrpSpPr>
        <p:grpSpPr>
          <a:xfrm>
            <a:off x="8725546" y="1805899"/>
            <a:ext cx="2743201" cy="974271"/>
            <a:chOff x="-1" y="0"/>
            <a:chExt cx="5486400" cy="1948540"/>
          </a:xfrm>
        </p:grpSpPr>
        <p:sp>
          <p:nvSpPr>
            <p:cNvPr id="9" name="Rectangle">
              <a:extLst>
                <a:ext uri="{FF2B5EF4-FFF2-40B4-BE49-F238E27FC236}">
                  <a16:creationId xmlns:a16="http://schemas.microsoft.com/office/drawing/2014/main" id="{2A6B36E0-26D9-509D-1C99-1101397FFC2A}"/>
                </a:ext>
              </a:extLst>
            </p:cNvPr>
            <p:cNvSpPr/>
            <p:nvPr/>
          </p:nvSpPr>
          <p:spPr>
            <a:xfrm>
              <a:off x="-1" y="0"/>
              <a:ext cx="5486400" cy="1948540"/>
            </a:xfrm>
            <a:prstGeom prst="rect">
              <a:avLst/>
            </a:prstGeom>
            <a:solidFill>
              <a:srgbClr val="FBE5D6"/>
            </a:solidFill>
            <a:ln w="25400" cap="flat">
              <a:solidFill>
                <a:srgbClr val="0070C0"/>
              </a:solidFill>
              <a:prstDash val="solid"/>
              <a:miter lim="800000"/>
            </a:ln>
            <a:effectLst/>
          </p:spPr>
          <p:txBody>
            <a:bodyPr wrap="square" lIns="45720" tIns="45720" rIns="45720" bIns="45720" numCol="1" anchor="t">
              <a:noAutofit/>
            </a:bodyPr>
            <a:lstStyle/>
            <a:p>
              <a:pPr algn="l" defTabSz="914400">
                <a:defRPr sz="3600">
                  <a:solidFill>
                    <a:srgbClr val="FFFFFF"/>
                  </a:solidFill>
                  <a:latin typeface="Calibri"/>
                  <a:ea typeface="Calibri"/>
                  <a:cs typeface="Calibri"/>
                  <a:sym typeface="Calibri"/>
                </a:defRPr>
              </a:pPr>
              <a:endParaRPr sz="1800"/>
            </a:p>
          </p:txBody>
        </p:sp>
        <p:sp>
          <p:nvSpPr>
            <p:cNvPr id="10" name="We prefer plural nouns for toplevel resources, as you see here.">
              <a:extLst>
                <a:ext uri="{FF2B5EF4-FFF2-40B4-BE49-F238E27FC236}">
                  <a16:creationId xmlns:a16="http://schemas.microsoft.com/office/drawing/2014/main" id="{8AB5B5CA-112B-4836-5A7F-3ECC0E36D18F}"/>
                </a:ext>
              </a:extLst>
            </p:cNvPr>
            <p:cNvSpPr txBox="1"/>
            <p:nvPr/>
          </p:nvSpPr>
          <p:spPr>
            <a:xfrm>
              <a:off x="104139" y="12700"/>
              <a:ext cx="5278120" cy="184665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20" tIns="45720" rIns="45720" bIns="45720" numCol="1" anchor="t">
              <a:spAutoFit/>
            </a:bodyPr>
            <a:lstStyle>
              <a:lvl1pPr algn="l" defTabSz="1828800">
                <a:defRPr sz="3600">
                  <a:solidFill>
                    <a:srgbClr val="000000"/>
                  </a:solidFill>
                  <a:latin typeface="Ink Free"/>
                  <a:ea typeface="Ink Free"/>
                  <a:cs typeface="Ink Free"/>
                  <a:sym typeface="Ink Free"/>
                </a:defRPr>
              </a:lvl1pPr>
            </a:lstStyle>
            <a:p>
              <a:r>
                <a:rPr sz="1800" dirty="0"/>
                <a:t>We prefer plural nouns for </a:t>
              </a:r>
              <a:r>
                <a:rPr sz="1800" dirty="0" err="1"/>
                <a:t>toplevel</a:t>
              </a:r>
              <a:r>
                <a:rPr sz="1800" dirty="0"/>
                <a:t> resources, as you see here.  </a:t>
              </a:r>
            </a:p>
          </p:txBody>
        </p:sp>
      </p:grpSp>
    </p:spTree>
    <p:extLst>
      <p:ext uri="{BB962C8B-B14F-4D97-AF65-F5344CB8AC3E}">
        <p14:creationId xmlns:p14="http://schemas.microsoft.com/office/powerpoint/2010/main" val="31909850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advAuto="0"/>
      <p:bldP spid="8" grpId="0" animBg="1" advAuto="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1F71F2-EC3F-71F4-FBDB-9BC81E69967B}"/>
              </a:ext>
            </a:extLst>
          </p:cNvPr>
          <p:cNvSpPr>
            <a:spLocks noGrp="1"/>
          </p:cNvSpPr>
          <p:nvPr>
            <p:ph type="title"/>
          </p:nvPr>
        </p:nvSpPr>
        <p:spPr/>
        <p:txBody>
          <a:bodyPr>
            <a:normAutofit/>
          </a:bodyPr>
          <a:lstStyle/>
          <a:p>
            <a:r>
              <a:rPr lang="en-US" dirty="0"/>
              <a:t>Path parameters specify portions of the path to the resource</a:t>
            </a:r>
          </a:p>
        </p:txBody>
      </p:sp>
      <p:sp>
        <p:nvSpPr>
          <p:cNvPr id="3" name="Content Placeholder 2">
            <a:extLst>
              <a:ext uri="{FF2B5EF4-FFF2-40B4-BE49-F238E27FC236}">
                <a16:creationId xmlns:a16="http://schemas.microsoft.com/office/drawing/2014/main" id="{2608D382-4FB2-E5AC-587F-CA36E68F135B}"/>
              </a:ext>
            </a:extLst>
          </p:cNvPr>
          <p:cNvSpPr>
            <a:spLocks noGrp="1"/>
          </p:cNvSpPr>
          <p:nvPr>
            <p:ph idx="1"/>
          </p:nvPr>
        </p:nvSpPr>
        <p:spPr>
          <a:xfrm>
            <a:off x="838199" y="1500160"/>
            <a:ext cx="9763539" cy="4351338"/>
          </a:xfrm>
        </p:spPr>
        <p:txBody>
          <a:bodyPr>
            <a:normAutofit fontScale="85000" lnSpcReduction="20000"/>
          </a:bodyPr>
          <a:lstStyle/>
          <a:p>
            <a:pPr marL="0" indent="0">
              <a:buNone/>
            </a:pPr>
            <a:r>
              <a:rPr lang="en-US" sz="2600" dirty="0"/>
              <a:t>For example, your REST protocol might allow a path like</a:t>
            </a:r>
          </a:p>
          <a:p>
            <a:pPr marL="0" indent="0">
              <a:buNone/>
            </a:pPr>
            <a:endParaRPr lang="en-US" sz="2600" dirty="0"/>
          </a:p>
          <a:p>
            <a:pPr marL="0" indent="0">
              <a:buNone/>
            </a:pPr>
            <a:r>
              <a:rPr lang="en-US" sz="2600" dirty="0">
                <a:solidFill>
                  <a:schemeClr val="accent1"/>
                </a:solidFill>
                <a:latin typeface="Consolas" panose="020B0609020204030204" pitchFamily="49" charset="0"/>
              </a:rPr>
              <a:t>/transcripts/00345/graduate</a:t>
            </a:r>
          </a:p>
          <a:p>
            <a:pPr marL="0" indent="0">
              <a:buNone/>
            </a:pPr>
            <a:endParaRPr lang="en-US" sz="2600" dirty="0"/>
          </a:p>
          <a:p>
            <a:pPr marL="0" indent="0">
              <a:buNone/>
            </a:pPr>
            <a:r>
              <a:rPr lang="en-US" sz="2600" dirty="0"/>
              <a:t>In a REST protocol, this API might be described as</a:t>
            </a:r>
          </a:p>
          <a:p>
            <a:pPr marL="0" indent="0">
              <a:buNone/>
            </a:pPr>
            <a:endParaRPr lang="en-US" sz="2600" dirty="0"/>
          </a:p>
          <a:p>
            <a:pPr marL="0" indent="0">
              <a:buNone/>
            </a:pPr>
            <a:r>
              <a:rPr lang="en-US" sz="2600" dirty="0">
                <a:solidFill>
                  <a:schemeClr val="accent1"/>
                </a:solidFill>
                <a:latin typeface="Consolas" panose="020B0609020204030204" pitchFamily="49" charset="0"/>
              </a:rPr>
              <a:t>/transcripts/:</a:t>
            </a:r>
            <a:r>
              <a:rPr lang="en-US" sz="2600" dirty="0" err="1">
                <a:solidFill>
                  <a:schemeClr val="accent1"/>
                </a:solidFill>
                <a:latin typeface="Consolas" panose="020B0609020204030204" pitchFamily="49" charset="0"/>
              </a:rPr>
              <a:t>studentid</a:t>
            </a:r>
            <a:r>
              <a:rPr lang="en-US" sz="2600" dirty="0">
                <a:solidFill>
                  <a:schemeClr val="accent1"/>
                </a:solidFill>
                <a:latin typeface="Consolas" panose="020B0609020204030204" pitchFamily="49" charset="0"/>
              </a:rPr>
              <a:t>/graduate</a:t>
            </a:r>
          </a:p>
          <a:p>
            <a:pPr marL="0" indent="0">
              <a:buNone/>
            </a:pPr>
            <a:endParaRPr lang="en-US" sz="2600" dirty="0"/>
          </a:p>
          <a:p>
            <a:pPr marL="0" indent="0">
              <a:buNone/>
            </a:pPr>
            <a:r>
              <a:rPr lang="en-US" sz="2600" dirty="0">
                <a:solidFill>
                  <a:schemeClr val="accent1"/>
                </a:solidFill>
                <a:latin typeface="Consolas" panose="020B0609020204030204" pitchFamily="49" charset="0"/>
              </a:rPr>
              <a:t>:</a:t>
            </a:r>
            <a:r>
              <a:rPr lang="en-US" sz="2600" dirty="0" err="1">
                <a:solidFill>
                  <a:schemeClr val="accent1"/>
                </a:solidFill>
                <a:latin typeface="Consolas" panose="020B0609020204030204" pitchFamily="49" charset="0"/>
              </a:rPr>
              <a:t>studentid</a:t>
            </a:r>
            <a:r>
              <a:rPr lang="en-US" sz="2600" dirty="0">
                <a:solidFill>
                  <a:schemeClr val="accent1"/>
                </a:solidFill>
                <a:latin typeface="Consolas" panose="020B0609020204030204" pitchFamily="49" charset="0"/>
              </a:rPr>
              <a:t> </a:t>
            </a:r>
            <a:r>
              <a:rPr lang="en-US" sz="2600" dirty="0"/>
              <a:t>is a path parameter, which is replaced by the value</a:t>
            </a:r>
          </a:p>
          <a:p>
            <a:pPr marL="0" indent="0">
              <a:buNone/>
            </a:pPr>
            <a:r>
              <a:rPr lang="en-US" sz="2600" dirty="0"/>
              <a:t>of the parameter </a:t>
            </a:r>
          </a:p>
          <a:p>
            <a:pPr marL="457200" lvl="1" indent="0">
              <a:buNone/>
            </a:pPr>
            <a:endParaRPr lang="en-US" dirty="0"/>
          </a:p>
          <a:p>
            <a:pPr marL="457200" lvl="1" indent="0">
              <a:buNone/>
            </a:pPr>
            <a:r>
              <a:rPr lang="en-US" dirty="0"/>
              <a:t>	 </a:t>
            </a:r>
          </a:p>
          <a:p>
            <a:endParaRPr lang="en-US" dirty="0"/>
          </a:p>
        </p:txBody>
      </p:sp>
      <p:sp>
        <p:nvSpPr>
          <p:cNvPr id="4" name="Slide Number Placeholder 3">
            <a:extLst>
              <a:ext uri="{FF2B5EF4-FFF2-40B4-BE49-F238E27FC236}">
                <a16:creationId xmlns:a16="http://schemas.microsoft.com/office/drawing/2014/main" id="{68AFDD56-26F4-862B-A84F-A1D70455E72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778827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491430-084A-DE27-8264-0A2056643944}"/>
              </a:ext>
            </a:extLst>
          </p:cNvPr>
          <p:cNvSpPr>
            <a:spLocks noGrp="1"/>
          </p:cNvSpPr>
          <p:nvPr>
            <p:ph type="title"/>
          </p:nvPr>
        </p:nvSpPr>
        <p:spPr/>
        <p:txBody>
          <a:bodyPr/>
          <a:lstStyle/>
          <a:p>
            <a:r>
              <a:rPr lang="en-US" dirty="0"/>
              <a:t>Query parameters allow named parameters</a:t>
            </a:r>
          </a:p>
        </p:txBody>
      </p:sp>
      <p:sp>
        <p:nvSpPr>
          <p:cNvPr id="3" name="Content Placeholder 2">
            <a:extLst>
              <a:ext uri="{FF2B5EF4-FFF2-40B4-BE49-F238E27FC236}">
                <a16:creationId xmlns:a16="http://schemas.microsoft.com/office/drawing/2014/main" id="{93640766-9111-5284-7177-A5F8636EE00F}"/>
              </a:ext>
            </a:extLst>
          </p:cNvPr>
          <p:cNvSpPr>
            <a:spLocks noGrp="1"/>
          </p:cNvSpPr>
          <p:nvPr>
            <p:ph idx="1"/>
          </p:nvPr>
        </p:nvSpPr>
        <p:spPr>
          <a:xfrm>
            <a:off x="838199" y="1500160"/>
            <a:ext cx="10018987" cy="4351338"/>
          </a:xfrm>
        </p:spPr>
        <p:txBody>
          <a:bodyPr>
            <a:normAutofit fontScale="92500" lnSpcReduction="20000"/>
          </a:bodyPr>
          <a:lstStyle/>
          <a:p>
            <a:pPr marL="0" indent="0">
              <a:buNone/>
            </a:pPr>
            <a:r>
              <a:rPr lang="en-US" dirty="0"/>
              <a:t>Example:</a:t>
            </a:r>
          </a:p>
          <a:p>
            <a:pPr marL="0" indent="0">
              <a:buNone/>
            </a:pPr>
            <a:r>
              <a:rPr lang="en-US" dirty="0">
                <a:solidFill>
                  <a:schemeClr val="accent1"/>
                </a:solidFill>
                <a:latin typeface="Consolas" panose="020B0609020204030204" pitchFamily="49" charset="0"/>
              </a:rPr>
              <a:t>/transcripts/</a:t>
            </a:r>
            <a:r>
              <a:rPr lang="en-US" dirty="0" err="1">
                <a:solidFill>
                  <a:schemeClr val="accent1"/>
                </a:solidFill>
                <a:latin typeface="Consolas" panose="020B0609020204030204" pitchFamily="49" charset="0"/>
              </a:rPr>
              <a:t>graduate?lastname</a:t>
            </a:r>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covey&amp;firstname</a:t>
            </a:r>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avery</a:t>
            </a:r>
            <a:endParaRPr lang="en-US" dirty="0">
              <a:solidFill>
                <a:schemeClr val="accent1"/>
              </a:solidFill>
              <a:latin typeface="Consolas" panose="020B0609020204030204" pitchFamily="49" charset="0"/>
            </a:endParaRPr>
          </a:p>
          <a:p>
            <a:pPr marL="0" indent="0">
              <a:buNone/>
            </a:pPr>
            <a:endParaRPr lang="en-US" dirty="0"/>
          </a:p>
          <a:p>
            <a:pPr marL="0" indent="0">
              <a:buNone/>
            </a:pPr>
            <a:r>
              <a:rPr lang="en-US" dirty="0"/>
              <a:t>These are typically used to specify more flexible queries, or to embed information about the sender’s state, </a:t>
            </a:r>
            <a:r>
              <a:rPr lang="en-US" dirty="0" err="1"/>
              <a:t>eg</a:t>
            </a:r>
            <a:endParaRPr lang="en-US" dirty="0"/>
          </a:p>
          <a:p>
            <a:pPr marL="0" indent="0">
              <a:buNone/>
            </a:pPr>
            <a:endParaRPr lang="en-US" dirty="0"/>
          </a:p>
          <a:p>
            <a:pPr marL="0" indent="0">
              <a:buNone/>
            </a:pPr>
            <a:r>
              <a:rPr lang="en-US" dirty="0">
                <a:solidFill>
                  <a:schemeClr val="accent1"/>
                </a:solidFill>
                <a:latin typeface="Consolas" panose="020B0609020204030204" pitchFamily="49" charset="0"/>
                <a:hlinkClick r:id="rId3"/>
              </a:rPr>
              <a:t>https://calendar.google.com/calendar/u/0/r/month/2023/2/1?tab=mc&amp;pli=1</a:t>
            </a:r>
            <a:endParaRPr lang="en-US" dirty="0">
              <a:solidFill>
                <a:schemeClr val="accent1"/>
              </a:solidFill>
              <a:latin typeface="Consolas" panose="020B0609020204030204" pitchFamily="49" charset="0"/>
            </a:endParaRPr>
          </a:p>
          <a:p>
            <a:pPr marL="0" indent="0">
              <a:buNone/>
            </a:pPr>
            <a:endParaRPr lang="en-US" dirty="0">
              <a:solidFill>
                <a:schemeClr val="accent1"/>
              </a:solidFill>
              <a:latin typeface="Consolas" panose="020B0609020204030204" pitchFamily="49" charset="0"/>
            </a:endParaRPr>
          </a:p>
          <a:p>
            <a:pPr marL="0" indent="0">
              <a:buNone/>
            </a:pPr>
            <a:r>
              <a:rPr lang="en-US" dirty="0"/>
              <a:t>This URI combines path parameters for the month and date, and query parameters for the format (</a:t>
            </a:r>
            <a:r>
              <a:rPr lang="en-US" dirty="0">
                <a:latin typeface="Consolas" panose="020B0609020204030204" pitchFamily="49" charset="0"/>
              </a:rPr>
              <a:t>tab</a:t>
            </a:r>
            <a:r>
              <a:rPr lang="en-US" dirty="0"/>
              <a:t> and </a:t>
            </a:r>
            <a:r>
              <a:rPr lang="en-US" dirty="0" err="1">
                <a:latin typeface="Consolas" panose="020B0609020204030204" pitchFamily="49" charset="0"/>
              </a:rPr>
              <a:t>pli</a:t>
            </a:r>
            <a:r>
              <a:rPr lang="en-US" dirty="0"/>
              <a:t>).</a:t>
            </a:r>
          </a:p>
          <a:p>
            <a:pPr marL="0" indent="0">
              <a:buNone/>
            </a:pPr>
            <a:endParaRPr lang="en-US" dirty="0"/>
          </a:p>
        </p:txBody>
      </p:sp>
      <p:sp>
        <p:nvSpPr>
          <p:cNvPr id="4" name="Slide Number Placeholder 3">
            <a:extLst>
              <a:ext uri="{FF2B5EF4-FFF2-40B4-BE49-F238E27FC236}">
                <a16:creationId xmlns:a16="http://schemas.microsoft.com/office/drawing/2014/main" id="{8CDCD318-701A-D8F5-8430-F78D679904FE}"/>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806979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942F2D-E9FB-8ED3-9E2A-4053D92B7804}"/>
              </a:ext>
            </a:extLst>
          </p:cNvPr>
          <p:cNvSpPr>
            <a:spLocks noGrp="1"/>
          </p:cNvSpPr>
          <p:nvPr>
            <p:ph type="title"/>
          </p:nvPr>
        </p:nvSpPr>
        <p:spPr/>
        <p:txBody>
          <a:bodyPr/>
          <a:lstStyle/>
          <a:p>
            <a:r>
              <a:rPr lang="en-US" dirty="0"/>
              <a:t>You can also put parameters in the body.</a:t>
            </a:r>
          </a:p>
        </p:txBody>
      </p:sp>
      <p:sp>
        <p:nvSpPr>
          <p:cNvPr id="3" name="Content Placeholder 2">
            <a:extLst>
              <a:ext uri="{FF2B5EF4-FFF2-40B4-BE49-F238E27FC236}">
                <a16:creationId xmlns:a16="http://schemas.microsoft.com/office/drawing/2014/main" id="{BC8A71BA-215D-DD55-26DB-00DA5DD0389A}"/>
              </a:ext>
            </a:extLst>
          </p:cNvPr>
          <p:cNvSpPr>
            <a:spLocks noGrp="1"/>
          </p:cNvSpPr>
          <p:nvPr>
            <p:ph idx="1"/>
          </p:nvPr>
        </p:nvSpPr>
        <p:spPr>
          <a:xfrm>
            <a:off x="838200" y="1500160"/>
            <a:ext cx="9728200" cy="4856190"/>
          </a:xfrm>
        </p:spPr>
        <p:txBody>
          <a:bodyPr>
            <a:normAutofit lnSpcReduction="10000"/>
          </a:bodyPr>
          <a:lstStyle/>
          <a:p>
            <a:r>
              <a:rPr lang="en-US" sz="2800" dirty="0">
                <a:solidFill>
                  <a:srgbClr val="000000"/>
                </a:solidFill>
                <a:latin typeface="Arial" panose="020B0604020202020204" pitchFamily="34" charset="0"/>
                <a:cs typeface="Arial" panose="020B0604020202020204" pitchFamily="34" charset="0"/>
              </a:rPr>
              <a:t>You can put additional parameters or information in the body, using any coding that you like. (We’ll usually use JSON)</a:t>
            </a:r>
          </a:p>
          <a:p>
            <a:r>
              <a:rPr lang="en-US" dirty="0">
                <a:solidFill>
                  <a:srgbClr val="000000"/>
                </a:solidFill>
                <a:latin typeface="Arial" panose="020B0604020202020204" pitchFamily="34" charset="0"/>
                <a:cs typeface="Arial" panose="020B0604020202020204" pitchFamily="34" charset="0"/>
              </a:rPr>
              <a:t>You can also put parameters in the headers.</a:t>
            </a:r>
            <a:endParaRPr lang="en-US" sz="2800" dirty="0">
              <a:solidFill>
                <a:srgbClr val="000000"/>
              </a:solidFill>
              <a:latin typeface="Arial" panose="020B0604020202020204" pitchFamily="34" charset="0"/>
              <a:cs typeface="Arial" panose="020B0604020202020204" pitchFamily="34" charset="0"/>
            </a:endParaRPr>
          </a:p>
          <a:p>
            <a:r>
              <a:rPr lang="en-US" dirty="0">
                <a:solidFill>
                  <a:srgbClr val="000000"/>
                </a:solidFill>
                <a:latin typeface="Arial" panose="020B0604020202020204" pitchFamily="34" charset="0"/>
                <a:cs typeface="Arial" panose="020B0604020202020204" pitchFamily="34" charset="0"/>
              </a:rPr>
              <a:t>TSOA gives tools for extracting all of these parameters</a:t>
            </a:r>
          </a:p>
          <a:p>
            <a:r>
              <a:rPr lang="en-US" dirty="0"/>
              <a:t>Choose where to put parameters based on readability/copyability:</a:t>
            </a:r>
          </a:p>
          <a:p>
            <a:pPr lvl="1"/>
            <a:r>
              <a:rPr lang="en-US" dirty="0"/>
              <a:t>Path parameters provide a link to a resource</a:t>
            </a:r>
          </a:p>
          <a:p>
            <a:pPr lvl="1"/>
            <a:r>
              <a:rPr lang="en-US" dirty="0"/>
              <a:t>Query parameters modify how that resource is viewed/acted upon</a:t>
            </a:r>
          </a:p>
          <a:p>
            <a:pPr lvl="1"/>
            <a:r>
              <a:rPr lang="en-US" dirty="0"/>
              <a:t>Headers are transparent to users</a:t>
            </a:r>
          </a:p>
          <a:p>
            <a:pPr lvl="1"/>
            <a:r>
              <a:rPr lang="en-US" dirty="0"/>
              <a:t>Body parameters have </a:t>
            </a:r>
            <a:r>
              <a:rPr lang="en-US"/>
              <a:t>unrestricted length</a:t>
            </a:r>
            <a:endParaRPr lang="en-US" dirty="0"/>
          </a:p>
        </p:txBody>
      </p:sp>
      <p:sp>
        <p:nvSpPr>
          <p:cNvPr id="4" name="Slide Number Placeholder 3">
            <a:extLst>
              <a:ext uri="{FF2B5EF4-FFF2-40B4-BE49-F238E27FC236}">
                <a16:creationId xmlns:a16="http://schemas.microsoft.com/office/drawing/2014/main" id="{850F2449-769D-83AA-AA2B-21F4909625BE}"/>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460984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1" name="Title 1"/>
          <p:cNvSpPr txBox="1">
            <a:spLocks noGrp="1"/>
          </p:cNvSpPr>
          <p:nvPr>
            <p:ph type="title"/>
          </p:nvPr>
        </p:nvSpPr>
        <p:spPr>
          <a:prstGeom prst="rect">
            <a:avLst/>
          </a:prstGeom>
        </p:spPr>
        <p:txBody>
          <a:bodyPr>
            <a:normAutofit fontScale="90000"/>
          </a:bodyPr>
          <a:lstStyle/>
          <a:p>
            <a:r>
              <a:rPr lang="en-US" dirty="0"/>
              <a:t>Uniform Interface:</a:t>
            </a:r>
            <a:br>
              <a:rPr lang="en-US" dirty="0"/>
            </a:br>
            <a:r>
              <a:rPr dirty="0"/>
              <a:t>Verbs are represented as http methods</a:t>
            </a:r>
          </a:p>
        </p:txBody>
      </p:sp>
      <p:sp>
        <p:nvSpPr>
          <p:cNvPr id="860" name="Content Placeholder 2"/>
          <p:cNvSpPr txBox="1">
            <a:spLocks noGrp="1"/>
          </p:cNvSpPr>
          <p:nvPr>
            <p:ph idx="1"/>
          </p:nvPr>
        </p:nvSpPr>
        <p:spPr>
          <a:prstGeom prst="rect">
            <a:avLst/>
          </a:prstGeom>
        </p:spPr>
        <p:txBody>
          <a:bodyPr>
            <a:noAutofit/>
          </a:bodyPr>
          <a:lstStyle/>
          <a:p>
            <a:pPr>
              <a:lnSpc>
                <a:spcPct val="81000"/>
              </a:lnSpc>
            </a:pPr>
            <a:r>
              <a:rPr dirty="0"/>
              <a:t>In REST, there are </a:t>
            </a:r>
            <a:r>
              <a:rPr lang="en-US" dirty="0"/>
              <a:t>exactly </a:t>
            </a:r>
            <a:r>
              <a:rPr dirty="0"/>
              <a:t>four things you can do with a resource</a:t>
            </a:r>
          </a:p>
          <a:p>
            <a:pPr>
              <a:lnSpc>
                <a:spcPct val="81000"/>
              </a:lnSpc>
            </a:pPr>
            <a:r>
              <a:rPr dirty="0"/>
              <a:t>POST: requests </a:t>
            </a:r>
            <a:r>
              <a:rPr lang="en-US" dirty="0"/>
              <a:t>that </a:t>
            </a:r>
            <a:r>
              <a:rPr dirty="0"/>
              <a:t>the server create a resource</a:t>
            </a:r>
            <a:r>
              <a:rPr lang="en-US" dirty="0"/>
              <a:t> with a given value.</a:t>
            </a:r>
            <a:endParaRPr dirty="0"/>
          </a:p>
          <a:p>
            <a:pPr>
              <a:lnSpc>
                <a:spcPct val="81000"/>
              </a:lnSpc>
            </a:pPr>
            <a:r>
              <a:rPr dirty="0"/>
              <a:t>GET: requests </a:t>
            </a:r>
            <a:r>
              <a:rPr lang="en-US" dirty="0"/>
              <a:t>that the</a:t>
            </a:r>
            <a:r>
              <a:rPr dirty="0"/>
              <a:t> server respond with a representation of the resource</a:t>
            </a:r>
          </a:p>
          <a:p>
            <a:pPr>
              <a:lnSpc>
                <a:spcPct val="81000"/>
              </a:lnSpc>
            </a:pPr>
            <a:r>
              <a:rPr dirty="0"/>
              <a:t>PUT: requests </a:t>
            </a:r>
            <a:r>
              <a:rPr lang="en-US" dirty="0"/>
              <a:t>that </a:t>
            </a:r>
            <a:r>
              <a:rPr dirty="0"/>
              <a:t>the server replace the value of the resource by the given value</a:t>
            </a:r>
          </a:p>
          <a:p>
            <a:pPr>
              <a:lnSpc>
                <a:spcPct val="81000"/>
              </a:lnSpc>
            </a:pPr>
            <a:r>
              <a:rPr dirty="0"/>
              <a:t>DELETE: requests </a:t>
            </a:r>
            <a:r>
              <a:rPr lang="en-US" dirty="0"/>
              <a:t>that </a:t>
            </a:r>
            <a:r>
              <a:rPr dirty="0"/>
              <a:t>the server delete the resource	</a:t>
            </a:r>
          </a:p>
        </p:txBody>
      </p:sp>
    </p:spTree>
    <p:extLst>
      <p:ext uri="{BB962C8B-B14F-4D97-AF65-F5344CB8AC3E}">
        <p14:creationId xmlns:p14="http://schemas.microsoft.com/office/powerpoint/2010/main" val="30948610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7" name="RESTful Microservices"/>
          <p:cNvSpPr txBox="1">
            <a:spLocks noGrp="1"/>
          </p:cNvSpPr>
          <p:nvPr>
            <p:ph type="title"/>
          </p:nvPr>
        </p:nvSpPr>
        <p:spPr>
          <a:prstGeom prst="rect">
            <a:avLst/>
          </a:prstGeom>
        </p:spPr>
        <p:txBody>
          <a:bodyPr/>
          <a:lstStyle/>
          <a:p>
            <a:r>
              <a:rPr dirty="0"/>
              <a:t>Example interface #1: a </a:t>
            </a:r>
            <a:r>
              <a:rPr dirty="0" err="1"/>
              <a:t>todo</a:t>
            </a:r>
            <a:r>
              <a:rPr dirty="0"/>
              <a:t>-list manager</a:t>
            </a:r>
          </a:p>
        </p:txBody>
      </p:sp>
      <p:sp>
        <p:nvSpPr>
          <p:cNvPr id="866" name="Resource: /todos…"/>
          <p:cNvSpPr txBox="1">
            <a:spLocks noGrp="1"/>
          </p:cNvSpPr>
          <p:nvPr>
            <p:ph idx="1"/>
          </p:nvPr>
        </p:nvSpPr>
        <p:spPr>
          <a:prstGeom prst="rect">
            <a:avLst/>
          </a:prstGeom>
        </p:spPr>
        <p:txBody>
          <a:bodyPr>
            <a:normAutofit lnSpcReduction="10000"/>
          </a:bodyPr>
          <a:lstStyle/>
          <a:p>
            <a:r>
              <a:rPr dirty="0"/>
              <a:t>Resource: /</a:t>
            </a:r>
            <a:r>
              <a:rPr dirty="0" err="1"/>
              <a:t>todos</a:t>
            </a:r>
            <a:endParaRPr dirty="0"/>
          </a:p>
          <a:p>
            <a:pPr lvl="1">
              <a:spcBef>
                <a:spcPts val="500"/>
              </a:spcBef>
            </a:pPr>
            <a:r>
              <a:rPr dirty="0"/>
              <a:t>GET /</a:t>
            </a:r>
            <a:r>
              <a:rPr dirty="0" err="1"/>
              <a:t>todos</a:t>
            </a:r>
            <a:r>
              <a:rPr dirty="0"/>
              <a:t>   - get list all of my </a:t>
            </a:r>
            <a:r>
              <a:rPr dirty="0" err="1"/>
              <a:t>todo</a:t>
            </a:r>
            <a:r>
              <a:rPr dirty="0"/>
              <a:t> items</a:t>
            </a:r>
          </a:p>
          <a:p>
            <a:pPr lvl="1">
              <a:spcBef>
                <a:spcPts val="500"/>
              </a:spcBef>
            </a:pPr>
            <a:r>
              <a:rPr dirty="0"/>
              <a:t>POST /</a:t>
            </a:r>
            <a:r>
              <a:rPr dirty="0" err="1"/>
              <a:t>todos</a:t>
            </a:r>
            <a:r>
              <a:rPr dirty="0"/>
              <a:t> - create a new </a:t>
            </a:r>
            <a:r>
              <a:rPr dirty="0" err="1"/>
              <a:t>todo</a:t>
            </a:r>
            <a:r>
              <a:rPr dirty="0"/>
              <a:t> item (data in body</a:t>
            </a:r>
            <a:r>
              <a:rPr lang="en-US" dirty="0"/>
              <a:t>; returns ID number of the new item)</a:t>
            </a:r>
            <a:endParaRPr dirty="0"/>
          </a:p>
          <a:p>
            <a:r>
              <a:rPr dirty="0"/>
              <a:t>Resource: /</a:t>
            </a:r>
            <a:r>
              <a:rPr dirty="0" err="1"/>
              <a:t>todos</a:t>
            </a:r>
            <a:r>
              <a:rPr dirty="0"/>
              <a:t>/:</a:t>
            </a:r>
            <a:r>
              <a:rPr dirty="0" err="1"/>
              <a:t>todoItemID</a:t>
            </a:r>
            <a:r>
              <a:rPr dirty="0"/>
              <a:t>  </a:t>
            </a:r>
          </a:p>
          <a:p>
            <a:pPr lvl="1">
              <a:spcBef>
                <a:spcPts val="500"/>
              </a:spcBef>
            </a:pPr>
            <a:r>
              <a:rPr dirty="0"/>
              <a:t>:</a:t>
            </a:r>
            <a:r>
              <a:rPr dirty="0" err="1"/>
              <a:t>todoItemID</a:t>
            </a:r>
            <a:r>
              <a:rPr dirty="0"/>
              <a:t> is a path parameter</a:t>
            </a:r>
          </a:p>
          <a:p>
            <a:pPr lvl="1">
              <a:spcBef>
                <a:spcPts val="500"/>
              </a:spcBef>
            </a:pPr>
            <a:r>
              <a:rPr dirty="0"/>
              <a:t>GET /</a:t>
            </a:r>
            <a:r>
              <a:rPr dirty="0" err="1"/>
              <a:t>todos</a:t>
            </a:r>
            <a:r>
              <a:rPr dirty="0"/>
              <a:t>/:</a:t>
            </a:r>
            <a:r>
              <a:rPr dirty="0" err="1"/>
              <a:t>todoItemID</a:t>
            </a:r>
            <a:r>
              <a:rPr dirty="0"/>
              <a:t> - fetch a single item by id</a:t>
            </a:r>
          </a:p>
          <a:p>
            <a:pPr lvl="1">
              <a:spcBef>
                <a:spcPts val="500"/>
              </a:spcBef>
            </a:pPr>
            <a:r>
              <a:rPr dirty="0"/>
              <a:t>PUT /</a:t>
            </a:r>
            <a:r>
              <a:rPr dirty="0" err="1"/>
              <a:t>todos</a:t>
            </a:r>
            <a:r>
              <a:rPr dirty="0"/>
              <a:t>/:</a:t>
            </a:r>
            <a:r>
              <a:rPr dirty="0" err="1"/>
              <a:t>todoItemID</a:t>
            </a:r>
            <a:r>
              <a:rPr dirty="0"/>
              <a:t> - update a single item (new data in body)</a:t>
            </a:r>
          </a:p>
          <a:p>
            <a:pPr lvl="1">
              <a:spcBef>
                <a:spcPts val="500"/>
              </a:spcBef>
            </a:pPr>
            <a:r>
              <a:rPr dirty="0"/>
              <a:t>DELETE /</a:t>
            </a:r>
            <a:r>
              <a:rPr dirty="0" err="1"/>
              <a:t>todos</a:t>
            </a:r>
            <a:r>
              <a:rPr dirty="0"/>
              <a:t>/:</a:t>
            </a:r>
            <a:r>
              <a:rPr dirty="0" err="1"/>
              <a:t>todoItemID</a:t>
            </a:r>
            <a:r>
              <a:rPr dirty="0"/>
              <a:t> - delete a single item</a:t>
            </a:r>
          </a:p>
        </p:txBody>
      </p:sp>
    </p:spTree>
    <p:extLst>
      <p:ext uri="{BB962C8B-B14F-4D97-AF65-F5344CB8AC3E}">
        <p14:creationId xmlns:p14="http://schemas.microsoft.com/office/powerpoint/2010/main" val="5039250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8D292-7FF8-8F40-6714-B469D9820C62}"/>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4D6184A3-C760-1669-8B54-31371DFC36A7}"/>
              </a:ext>
            </a:extLst>
          </p:cNvPr>
          <p:cNvSpPr>
            <a:spLocks noGrp="1"/>
          </p:cNvSpPr>
          <p:nvPr>
            <p:ph idx="1"/>
          </p:nvPr>
        </p:nvSpPr>
        <p:spPr/>
        <p:txBody>
          <a:bodyPr/>
          <a:lstStyle/>
          <a:p>
            <a:r>
              <a:rPr lang="en-US" dirty="0"/>
              <a:t>At the end of this lesson you should be able to</a:t>
            </a:r>
          </a:p>
          <a:p>
            <a:pPr lvl="1"/>
            <a:r>
              <a:rPr lang="en-US" dirty="0"/>
              <a:t>Explain the basic principles of the REST and WebSocket communication patterns</a:t>
            </a:r>
          </a:p>
          <a:p>
            <a:pPr lvl="1"/>
            <a:r>
              <a:rPr lang="en-US" dirty="0"/>
              <a:t>Compare the tradeoffs between REST and </a:t>
            </a:r>
            <a:r>
              <a:rPr lang="en-US" dirty="0" err="1"/>
              <a:t>WebSockets</a:t>
            </a:r>
            <a:endParaRPr lang="en-US" dirty="0"/>
          </a:p>
          <a:p>
            <a:pPr lvl="1"/>
            <a:r>
              <a:rPr lang="en-US" dirty="0"/>
              <a:t>Construct a simple REST server using TSOA</a:t>
            </a:r>
          </a:p>
        </p:txBody>
      </p:sp>
      <p:sp>
        <p:nvSpPr>
          <p:cNvPr id="4" name="Slide Number Placeholder 3">
            <a:extLst>
              <a:ext uri="{FF2B5EF4-FFF2-40B4-BE49-F238E27FC236}">
                <a16:creationId xmlns:a16="http://schemas.microsoft.com/office/drawing/2014/main" id="{7D75B939-4C28-B6D8-5135-C2E7EA260F1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698708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9" name="Title 1"/>
          <p:cNvSpPr txBox="1">
            <a:spLocks noGrp="1"/>
          </p:cNvSpPr>
          <p:nvPr>
            <p:ph type="title"/>
          </p:nvPr>
        </p:nvSpPr>
        <p:spPr>
          <a:prstGeom prst="rect">
            <a:avLst/>
          </a:prstGeom>
        </p:spPr>
        <p:txBody>
          <a:bodyPr>
            <a:normAutofit/>
          </a:bodyPr>
          <a:lstStyle>
            <a:lvl1pPr defTabSz="2267654">
              <a:defRPr sz="7905" spc="-158"/>
            </a:lvl1pPr>
          </a:lstStyle>
          <a:p>
            <a:r>
              <a:rPr sz="4400" dirty="0"/>
              <a:t>Example </a:t>
            </a:r>
            <a:r>
              <a:rPr lang="en-US" sz="4400" dirty="0"/>
              <a:t>i</a:t>
            </a:r>
            <a:r>
              <a:rPr sz="4400" dirty="0"/>
              <a:t>nterface #2: </a:t>
            </a:r>
            <a:r>
              <a:rPr lang="en-US" sz="4400" dirty="0"/>
              <a:t>the transcript database</a:t>
            </a:r>
            <a:endParaRPr sz="4400" dirty="0"/>
          </a:p>
        </p:txBody>
      </p:sp>
      <p:sp>
        <p:nvSpPr>
          <p:cNvPr id="870" name="Rectangle 4"/>
          <p:cNvSpPr txBox="1"/>
          <p:nvPr/>
        </p:nvSpPr>
        <p:spPr>
          <a:xfrm>
            <a:off x="883920" y="1451549"/>
            <a:ext cx="11196713" cy="507831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45720" bIns="45720">
            <a:spAutoFit/>
          </a:bodyPr>
          <a:lstStyle/>
          <a:p>
            <a:pPr algn="l" defTabSz="914400">
              <a:defRPr sz="3600">
                <a:solidFill>
                  <a:srgbClr val="000000"/>
                </a:solidFill>
                <a:latin typeface="Consolas"/>
                <a:ea typeface="Consolas"/>
                <a:cs typeface="Consolas"/>
                <a:sym typeface="Consolas"/>
              </a:defRPr>
            </a:pPr>
            <a:r>
              <a:rPr sz="1800" dirty="0"/>
              <a:t>POST /transcripts    </a:t>
            </a:r>
          </a:p>
          <a:p>
            <a:pPr algn="l" defTabSz="914400">
              <a:defRPr sz="3600">
                <a:solidFill>
                  <a:srgbClr val="000000"/>
                </a:solidFill>
                <a:latin typeface="Consolas"/>
                <a:ea typeface="Consolas"/>
                <a:cs typeface="Consolas"/>
                <a:sym typeface="Consolas"/>
              </a:defRPr>
            </a:pPr>
            <a:r>
              <a:rPr sz="1800" dirty="0"/>
              <a:t> -- adds a new student to the database, </a:t>
            </a:r>
          </a:p>
          <a:p>
            <a:pPr algn="l" defTabSz="914400">
              <a:defRPr sz="3600">
                <a:solidFill>
                  <a:srgbClr val="000000"/>
                </a:solidFill>
                <a:latin typeface="Consolas"/>
                <a:ea typeface="Consolas"/>
                <a:cs typeface="Consolas"/>
                <a:sym typeface="Consolas"/>
              </a:defRPr>
            </a:pPr>
            <a:r>
              <a:rPr sz="1800" dirty="0"/>
              <a:t> -- returns an ID for this student. </a:t>
            </a:r>
          </a:p>
          <a:p>
            <a:pPr algn="l" defTabSz="914400">
              <a:defRPr sz="3600">
                <a:solidFill>
                  <a:srgbClr val="000000"/>
                </a:solidFill>
                <a:latin typeface="Consolas"/>
                <a:ea typeface="Consolas"/>
                <a:cs typeface="Consolas"/>
                <a:sym typeface="Consolas"/>
              </a:defRPr>
            </a:pPr>
            <a:r>
              <a:rPr sz="1800" dirty="0"/>
              <a:t> -- requires a body parameter 'name', </a:t>
            </a:r>
            <a:r>
              <a:rPr sz="1800" dirty="0" err="1"/>
              <a:t>url</a:t>
            </a:r>
            <a:r>
              <a:rPr sz="1800" dirty="0"/>
              <a:t>-encoded (</a:t>
            </a:r>
            <a:r>
              <a:rPr sz="1800" dirty="0" err="1"/>
              <a:t>eg</a:t>
            </a:r>
            <a:r>
              <a:rPr sz="1800" dirty="0"/>
              <a:t> name=</a:t>
            </a:r>
            <a:r>
              <a:rPr sz="1800" dirty="0" err="1"/>
              <a:t>avery</a:t>
            </a:r>
            <a:r>
              <a:rPr sz="1800" dirty="0"/>
              <a:t>) </a:t>
            </a:r>
          </a:p>
          <a:p>
            <a:pPr algn="l" defTabSz="914400">
              <a:defRPr sz="3600">
                <a:solidFill>
                  <a:srgbClr val="000000"/>
                </a:solidFill>
                <a:latin typeface="Consolas"/>
                <a:ea typeface="Consolas"/>
                <a:cs typeface="Consolas"/>
                <a:sym typeface="Consolas"/>
              </a:defRPr>
            </a:pPr>
            <a:r>
              <a:rPr sz="1800" dirty="0"/>
              <a:t> -- Multiple students may have the same name.</a:t>
            </a:r>
          </a:p>
          <a:p>
            <a:pPr algn="l" defTabSz="914400">
              <a:defRPr sz="3600">
                <a:solidFill>
                  <a:srgbClr val="000000"/>
                </a:solidFill>
                <a:latin typeface="Consolas"/>
                <a:ea typeface="Consolas"/>
                <a:cs typeface="Consolas"/>
                <a:sym typeface="Consolas"/>
              </a:defRPr>
            </a:pPr>
            <a:r>
              <a:rPr sz="1800" dirty="0"/>
              <a:t>GET  /transcripts/:ID           </a:t>
            </a:r>
          </a:p>
          <a:p>
            <a:pPr algn="l" defTabSz="914400">
              <a:defRPr sz="3600">
                <a:solidFill>
                  <a:srgbClr val="000000"/>
                </a:solidFill>
                <a:latin typeface="Consolas"/>
                <a:ea typeface="Consolas"/>
                <a:cs typeface="Consolas"/>
                <a:sym typeface="Consolas"/>
              </a:defRPr>
            </a:pPr>
            <a:r>
              <a:rPr sz="1800" dirty="0"/>
              <a:t> -- returns transcript for student with given ID.  Fails if no such student</a:t>
            </a:r>
          </a:p>
          <a:p>
            <a:pPr algn="l" defTabSz="914400">
              <a:defRPr sz="3600">
                <a:solidFill>
                  <a:srgbClr val="000000"/>
                </a:solidFill>
                <a:latin typeface="Consolas"/>
                <a:ea typeface="Consolas"/>
                <a:cs typeface="Consolas"/>
                <a:sym typeface="Consolas"/>
              </a:defRPr>
            </a:pPr>
            <a:r>
              <a:rPr sz="1800" dirty="0"/>
              <a:t>DELETE /transcripts/:ID          </a:t>
            </a:r>
          </a:p>
          <a:p>
            <a:pPr algn="l" defTabSz="914400">
              <a:defRPr sz="3600">
                <a:solidFill>
                  <a:srgbClr val="000000"/>
                </a:solidFill>
                <a:latin typeface="Consolas"/>
                <a:ea typeface="Consolas"/>
                <a:cs typeface="Consolas"/>
                <a:sym typeface="Consolas"/>
              </a:defRPr>
            </a:pPr>
            <a:r>
              <a:rPr sz="1800" dirty="0"/>
              <a:t> -- deletes transcript for student with the given ID, fails if no such student</a:t>
            </a:r>
            <a:br>
              <a:rPr sz="1800" dirty="0"/>
            </a:br>
            <a:r>
              <a:rPr sz="1800" dirty="0"/>
              <a:t>POST /transcripts/:</a:t>
            </a:r>
            <a:r>
              <a:rPr sz="1800" dirty="0" err="1"/>
              <a:t>studentID</a:t>
            </a:r>
            <a:r>
              <a:rPr sz="1800" dirty="0"/>
              <a:t>/:</a:t>
            </a:r>
            <a:r>
              <a:rPr sz="1800" dirty="0" err="1"/>
              <a:t>courseNumber</a:t>
            </a:r>
            <a:endParaRPr sz="1800" dirty="0"/>
          </a:p>
          <a:p>
            <a:pPr algn="l" defTabSz="914400">
              <a:defRPr sz="3600">
                <a:solidFill>
                  <a:srgbClr val="000000"/>
                </a:solidFill>
                <a:latin typeface="Consolas"/>
                <a:ea typeface="Consolas"/>
                <a:cs typeface="Consolas"/>
                <a:sym typeface="Consolas"/>
              </a:defRPr>
            </a:pPr>
            <a:r>
              <a:rPr sz="1800" dirty="0"/>
              <a:t> -- adds an entry in this student's transcript with given name and course.  </a:t>
            </a:r>
          </a:p>
          <a:p>
            <a:pPr algn="l" defTabSz="914400">
              <a:defRPr sz="3600">
                <a:solidFill>
                  <a:srgbClr val="000000"/>
                </a:solidFill>
                <a:latin typeface="Consolas"/>
                <a:ea typeface="Consolas"/>
                <a:cs typeface="Consolas"/>
                <a:sym typeface="Consolas"/>
              </a:defRPr>
            </a:pPr>
            <a:r>
              <a:rPr sz="1800" dirty="0"/>
              <a:t> -- Requires a body parameter 'grade'</a:t>
            </a:r>
            <a:r>
              <a:rPr lang="en-US" sz="1800" dirty="0"/>
              <a:t>.</a:t>
            </a:r>
            <a:endParaRPr sz="1800" dirty="0"/>
          </a:p>
          <a:p>
            <a:pPr algn="l" defTabSz="914400">
              <a:defRPr sz="3600">
                <a:solidFill>
                  <a:srgbClr val="000000"/>
                </a:solidFill>
                <a:latin typeface="Consolas"/>
                <a:ea typeface="Consolas"/>
                <a:cs typeface="Consolas"/>
                <a:sym typeface="Consolas"/>
              </a:defRPr>
            </a:pPr>
            <a:r>
              <a:rPr sz="1800" dirty="0"/>
              <a:t> -- Fails if there is already an entry for this course in the student's transcript </a:t>
            </a:r>
          </a:p>
          <a:p>
            <a:pPr algn="l" defTabSz="914400">
              <a:defRPr sz="3600">
                <a:solidFill>
                  <a:srgbClr val="000000"/>
                </a:solidFill>
                <a:latin typeface="Consolas"/>
                <a:ea typeface="Consolas"/>
                <a:cs typeface="Consolas"/>
                <a:sym typeface="Consolas"/>
              </a:defRPr>
            </a:pPr>
            <a:r>
              <a:rPr sz="1800" dirty="0"/>
              <a:t>GET  /transcripts/:</a:t>
            </a:r>
            <a:r>
              <a:rPr sz="1800" dirty="0" err="1"/>
              <a:t>studentID</a:t>
            </a:r>
            <a:r>
              <a:rPr sz="1800" dirty="0"/>
              <a:t>/:</a:t>
            </a:r>
            <a:r>
              <a:rPr sz="1800" dirty="0" err="1"/>
              <a:t>courseNumber</a:t>
            </a:r>
            <a:r>
              <a:rPr sz="1800" dirty="0"/>
              <a:t>  </a:t>
            </a:r>
          </a:p>
          <a:p>
            <a:pPr algn="l" defTabSz="914400">
              <a:defRPr sz="3600">
                <a:solidFill>
                  <a:srgbClr val="000000"/>
                </a:solidFill>
                <a:latin typeface="Consolas"/>
                <a:ea typeface="Consolas"/>
                <a:cs typeface="Consolas"/>
                <a:sym typeface="Consolas"/>
              </a:defRPr>
            </a:pPr>
            <a:r>
              <a:rPr sz="1800" dirty="0"/>
              <a:t> -- returns the student's grade in the specified course.  </a:t>
            </a:r>
          </a:p>
          <a:p>
            <a:pPr algn="l" defTabSz="914400">
              <a:defRPr sz="3600">
                <a:solidFill>
                  <a:srgbClr val="000000"/>
                </a:solidFill>
                <a:latin typeface="Consolas"/>
                <a:ea typeface="Consolas"/>
                <a:cs typeface="Consolas"/>
                <a:sym typeface="Consolas"/>
              </a:defRPr>
            </a:pPr>
            <a:r>
              <a:rPr sz="1800" dirty="0"/>
              <a:t> -- Fails if student or course is missing.</a:t>
            </a:r>
          </a:p>
          <a:p>
            <a:pPr algn="l" defTabSz="914400">
              <a:defRPr sz="3600">
                <a:solidFill>
                  <a:srgbClr val="000000"/>
                </a:solidFill>
                <a:latin typeface="Consolas"/>
                <a:ea typeface="Consolas"/>
                <a:cs typeface="Consolas"/>
                <a:sym typeface="Consolas"/>
              </a:defRPr>
            </a:pPr>
            <a:r>
              <a:rPr sz="1800" dirty="0"/>
              <a:t>GET  /</a:t>
            </a:r>
            <a:r>
              <a:rPr sz="1800" dirty="0" err="1"/>
              <a:t>studentids?name</a:t>
            </a:r>
            <a:r>
              <a:rPr sz="1800" dirty="0"/>
              <a:t>=string     </a:t>
            </a:r>
          </a:p>
          <a:p>
            <a:pPr algn="l" defTabSz="914400">
              <a:defRPr sz="3600">
                <a:solidFill>
                  <a:srgbClr val="000000"/>
                </a:solidFill>
                <a:latin typeface="Consolas"/>
                <a:ea typeface="Consolas"/>
                <a:cs typeface="Consolas"/>
                <a:sym typeface="Consolas"/>
              </a:defRPr>
            </a:pPr>
            <a:r>
              <a:rPr sz="1800" dirty="0"/>
              <a:t> -- returns list of IDs for student with the given name</a:t>
            </a:r>
          </a:p>
        </p:txBody>
      </p:sp>
      <p:grpSp>
        <p:nvGrpSpPr>
          <p:cNvPr id="873" name="Rectangle 5"/>
          <p:cNvGrpSpPr/>
          <p:nvPr/>
        </p:nvGrpSpPr>
        <p:grpSpPr>
          <a:xfrm>
            <a:off x="9423785" y="1222973"/>
            <a:ext cx="2743200" cy="1489096"/>
            <a:chOff x="0" y="0"/>
            <a:chExt cx="5486399" cy="2978191"/>
          </a:xfrm>
        </p:grpSpPr>
        <p:sp>
          <p:nvSpPr>
            <p:cNvPr id="871" name="Rectangle"/>
            <p:cNvSpPr/>
            <p:nvPr/>
          </p:nvSpPr>
          <p:spPr>
            <a:xfrm>
              <a:off x="0" y="0"/>
              <a:ext cx="5486399" cy="2978191"/>
            </a:xfrm>
            <a:prstGeom prst="rect">
              <a:avLst/>
            </a:prstGeom>
            <a:solidFill>
              <a:srgbClr val="FBE5D6"/>
            </a:solidFill>
            <a:ln w="25400" cap="flat">
              <a:solidFill>
                <a:srgbClr val="0070C0"/>
              </a:solidFill>
              <a:prstDash val="solid"/>
              <a:miter lim="800000"/>
            </a:ln>
            <a:effectLst/>
          </p:spPr>
          <p:txBody>
            <a:bodyPr wrap="square" lIns="45720" tIns="45720" rIns="45720" bIns="45720" numCol="1" anchor="t">
              <a:noAutofit/>
            </a:bodyPr>
            <a:lstStyle/>
            <a:p>
              <a:pPr algn="l" defTabSz="914400">
                <a:defRPr sz="3600">
                  <a:solidFill>
                    <a:srgbClr val="FFFFFF"/>
                  </a:solidFill>
                  <a:latin typeface="Calibri"/>
                  <a:ea typeface="Calibri"/>
                  <a:cs typeface="Calibri"/>
                  <a:sym typeface="Calibri"/>
                </a:defRPr>
              </a:pPr>
              <a:endParaRPr sz="1800"/>
            </a:p>
          </p:txBody>
        </p:sp>
        <p:sp>
          <p:nvSpPr>
            <p:cNvPr id="872" name="Remember the heuristic:  if you were keeping this data in a bunch of files, what would the directory structure look like?"/>
            <p:cNvSpPr/>
            <p:nvPr/>
          </p:nvSpPr>
          <p:spPr>
            <a:xfrm>
              <a:off x="104140" y="12700"/>
              <a:ext cx="5278119" cy="2954655"/>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20" tIns="45720" rIns="45720" bIns="45720" numCol="1" anchor="t">
              <a:spAutoFit/>
            </a:bodyPr>
            <a:lstStyle>
              <a:lvl1pPr algn="l" defTabSz="1828800">
                <a:defRPr sz="3600">
                  <a:solidFill>
                    <a:srgbClr val="000000"/>
                  </a:solidFill>
                  <a:latin typeface="Ink Free"/>
                  <a:ea typeface="Ink Free"/>
                  <a:cs typeface="Ink Free"/>
                  <a:sym typeface="Ink Free"/>
                </a:defRPr>
              </a:lvl1pPr>
            </a:lstStyle>
            <a:p>
              <a:r>
                <a:rPr sz="1800"/>
                <a:t>Remember the heuristic:  if you were keeping this data in a bunch of files, what would the directory structure look like?</a:t>
              </a:r>
            </a:p>
          </p:txBody>
        </p:sp>
      </p:grpSp>
      <p:grpSp>
        <p:nvGrpSpPr>
          <p:cNvPr id="876" name="Arrow: Left 2"/>
          <p:cNvGrpSpPr/>
          <p:nvPr/>
        </p:nvGrpSpPr>
        <p:grpSpPr>
          <a:xfrm>
            <a:off x="8149278" y="5688301"/>
            <a:ext cx="2327032" cy="1026963"/>
            <a:chOff x="0" y="0"/>
            <a:chExt cx="4654063" cy="2053925"/>
          </a:xfrm>
        </p:grpSpPr>
        <p:sp>
          <p:nvSpPr>
            <p:cNvPr id="874" name="Arrow"/>
            <p:cNvSpPr/>
            <p:nvPr/>
          </p:nvSpPr>
          <p:spPr>
            <a:xfrm>
              <a:off x="0" y="0"/>
              <a:ext cx="4654063" cy="2053925"/>
            </a:xfrm>
            <a:prstGeom prst="leftArrow">
              <a:avLst>
                <a:gd name="adj1" fmla="val 62113"/>
                <a:gd name="adj2" fmla="val 50000"/>
              </a:avLst>
            </a:prstGeom>
            <a:solidFill>
              <a:srgbClr val="FBE5D6"/>
            </a:solidFill>
            <a:ln w="25400" cap="flat">
              <a:solidFill>
                <a:srgbClr val="0070C0"/>
              </a:solidFill>
              <a:prstDash val="solid"/>
              <a:miter lim="800000"/>
            </a:ln>
            <a:effectLst/>
          </p:spPr>
          <p:txBody>
            <a:bodyPr wrap="square" lIns="45720" tIns="45720" rIns="45720" bIns="45720" numCol="1" anchor="ctr">
              <a:noAutofit/>
            </a:bodyPr>
            <a:lstStyle/>
            <a:p>
              <a:pPr algn="l" defTabSz="914400">
                <a:defRPr sz="3600">
                  <a:solidFill>
                    <a:srgbClr val="000000"/>
                  </a:solidFill>
                  <a:latin typeface="Ink Free"/>
                  <a:ea typeface="Ink Free"/>
                  <a:cs typeface="Ink Free"/>
                  <a:sym typeface="Ink Free"/>
                </a:defRPr>
              </a:pPr>
              <a:endParaRPr sz="1800"/>
            </a:p>
          </p:txBody>
        </p:sp>
        <p:sp>
          <p:nvSpPr>
            <p:cNvPr id="875" name="Didn't seem to  fit the model, sorry ☹"/>
            <p:cNvSpPr txBox="1"/>
            <p:nvPr/>
          </p:nvSpPr>
          <p:spPr>
            <a:xfrm>
              <a:off x="742016" y="380632"/>
              <a:ext cx="3807907" cy="129266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20" tIns="45720" rIns="45720" bIns="45720" numCol="1" anchor="ctr">
              <a:spAutoFit/>
            </a:bodyPr>
            <a:lstStyle/>
            <a:p>
              <a:pPr algn="l" defTabSz="914400">
                <a:defRPr sz="3600">
                  <a:solidFill>
                    <a:srgbClr val="000000"/>
                  </a:solidFill>
                  <a:latin typeface="Ink Free"/>
                  <a:ea typeface="Ink Free"/>
                  <a:cs typeface="Ink Free"/>
                  <a:sym typeface="Ink Free"/>
                </a:defRPr>
              </a:pPr>
              <a:r>
                <a:rPr sz="1800" dirty="0"/>
                <a:t>Didn't seem to  fit the model, sorry </a:t>
              </a:r>
              <a:endParaRPr sz="1800" dirty="0">
                <a:latin typeface="Wingdings"/>
                <a:ea typeface="Wingdings"/>
                <a:cs typeface="Wingdings"/>
                <a:sym typeface="Wingdings"/>
              </a:endParaRPr>
            </a:p>
          </p:txBody>
        </p:sp>
      </p:grpSp>
    </p:spTree>
    <p:extLst>
      <p:ext uri="{BB962C8B-B14F-4D97-AF65-F5344CB8AC3E}">
        <p14:creationId xmlns:p14="http://schemas.microsoft.com/office/powerpoint/2010/main" val="2028132439"/>
      </p:ext>
    </p:extLst>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87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3" grpId="0" animBg="1" advAuto="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8" name="Specify REST APIs using OpenAPI"/>
          <p:cNvSpPr txBox="1">
            <a:spLocks noGrp="1"/>
          </p:cNvSpPr>
          <p:nvPr>
            <p:ph type="title"/>
          </p:nvPr>
        </p:nvSpPr>
        <p:spPr>
          <a:prstGeom prst="rect">
            <a:avLst/>
          </a:prstGeom>
        </p:spPr>
        <p:txBody>
          <a:bodyPr/>
          <a:lstStyle/>
          <a:p>
            <a:r>
              <a:rPr lang="en-US" dirty="0"/>
              <a:t>It would be better to have a machine-readable specification</a:t>
            </a:r>
            <a:endParaRPr dirty="0"/>
          </a:p>
        </p:txBody>
      </p:sp>
      <p:sp>
        <p:nvSpPr>
          <p:cNvPr id="880" name="Body Level One…"/>
          <p:cNvSpPr txBox="1">
            <a:spLocks noGrp="1"/>
          </p:cNvSpPr>
          <p:nvPr>
            <p:ph idx="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dirty="0"/>
              <a:t>The specification of the transcript API on the last slide is RESTful, but is not machine-readable</a:t>
            </a:r>
          </a:p>
          <a:p>
            <a:r>
              <a:rPr dirty="0"/>
              <a:t>A machine-readable specification is useful for:</a:t>
            </a:r>
          </a:p>
          <a:p>
            <a:pPr marL="431132" lvl="1" indent="-240632">
              <a:buSzPct val="100000"/>
            </a:pPr>
            <a:r>
              <a:rPr dirty="0"/>
              <a:t>Automatically generating client and server boilerplate, documentation, examples</a:t>
            </a:r>
          </a:p>
          <a:p>
            <a:pPr marL="431132" lvl="1" indent="-240632">
              <a:buSzPct val="100000"/>
            </a:pPr>
            <a:r>
              <a:rPr dirty="0"/>
              <a:t>Tracking how an API evolves over time</a:t>
            </a:r>
          </a:p>
          <a:p>
            <a:pPr marL="431132" lvl="1" indent="-240632">
              <a:buSzPct val="100000"/>
            </a:pPr>
            <a:r>
              <a:rPr dirty="0"/>
              <a:t>Ensuring that there are no misunderstandings</a:t>
            </a:r>
          </a:p>
        </p:txBody>
      </p:sp>
    </p:spTree>
    <p:extLst>
      <p:ext uri="{BB962C8B-B14F-4D97-AF65-F5344CB8AC3E}">
        <p14:creationId xmlns:p14="http://schemas.microsoft.com/office/powerpoint/2010/main" val="164045562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8" name="Specify REST APIs using OpenAPI"/>
          <p:cNvSpPr txBox="1">
            <a:spLocks noGrp="1"/>
          </p:cNvSpPr>
          <p:nvPr>
            <p:ph type="title"/>
          </p:nvPr>
        </p:nvSpPr>
        <p:spPr>
          <a:prstGeom prst="rect">
            <a:avLst/>
          </a:prstGeom>
        </p:spPr>
        <p:txBody>
          <a:bodyPr/>
          <a:lstStyle/>
          <a:p>
            <a:r>
              <a:rPr lang="en-US" dirty="0" err="1"/>
              <a:t>OpenAPI</a:t>
            </a:r>
            <a:r>
              <a:rPr lang="en-US" dirty="0"/>
              <a:t> is a machine-readable specification language for REST</a:t>
            </a:r>
            <a:endParaRPr dirty="0"/>
          </a:p>
        </p:txBody>
      </p:sp>
      <p:sp>
        <p:nvSpPr>
          <p:cNvPr id="880" name="Body Level One…"/>
          <p:cNvSpPr txBox="1">
            <a:spLocks noGrp="1"/>
          </p:cNvSpPr>
          <p:nvPr>
            <p:ph idx="1"/>
          </p:nvPr>
        </p:nvSpPr>
        <p:spPr>
          <a:xfrm>
            <a:off x="838200" y="1500160"/>
            <a:ext cx="4658032" cy="435133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a:bodyPr>
          <a:lstStyle/>
          <a:p>
            <a:r>
              <a:rPr lang="en-US" dirty="0"/>
              <a:t>Written in YAML</a:t>
            </a:r>
          </a:p>
          <a:p>
            <a:r>
              <a:rPr lang="en-US" dirty="0"/>
              <a:t>Not really convenient for human use</a:t>
            </a:r>
          </a:p>
          <a:p>
            <a:r>
              <a:rPr lang="en-US" dirty="0"/>
              <a:t>Better: use a tool!</a:t>
            </a:r>
            <a:endParaRPr dirty="0"/>
          </a:p>
        </p:txBody>
      </p:sp>
      <p:sp>
        <p:nvSpPr>
          <p:cNvPr id="881" name="/towns/{townID}/viewingArea:…"/>
          <p:cNvSpPr txBox="1"/>
          <p:nvPr/>
        </p:nvSpPr>
        <p:spPr>
          <a:xfrm>
            <a:off x="6411873" y="1604920"/>
            <a:ext cx="4376198" cy="4852610"/>
          </a:xfrm>
          <a:prstGeom prst="rect">
            <a:avLst/>
          </a:prstGeom>
          <a:ln w="12700">
            <a:solidFill>
              <a:srgbClr val="000000"/>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p>
            <a:pPr algn="l" defTabSz="228600">
              <a:defRPr sz="1600">
                <a:solidFill>
                  <a:srgbClr val="0432FF"/>
                </a:solidFill>
                <a:latin typeface="Courier"/>
                <a:ea typeface="Courier"/>
                <a:cs typeface="Courier"/>
                <a:sym typeface="Courier"/>
              </a:defRPr>
            </a:pPr>
            <a:r>
              <a:rPr sz="800" dirty="0"/>
              <a:t>/towns/</a:t>
            </a:r>
            <a:r>
              <a:rPr sz="800" dirty="0">
                <a:solidFill>
                  <a:srgbClr val="272727"/>
                </a:solidFill>
              </a:rPr>
              <a:t>{</a:t>
            </a:r>
            <a:r>
              <a:rPr sz="800" dirty="0" err="1">
                <a:solidFill>
                  <a:srgbClr val="272727"/>
                </a:solidFill>
              </a:rPr>
              <a:t>townID</a:t>
            </a:r>
            <a:r>
              <a:rPr sz="800" dirty="0">
                <a:solidFill>
                  <a:srgbClr val="272727"/>
                </a:solidFill>
              </a:rPr>
              <a:t>}</a:t>
            </a:r>
            <a:r>
              <a:rPr sz="800" dirty="0"/>
              <a:t>/</a:t>
            </a:r>
            <a:r>
              <a:rPr sz="800" dirty="0" err="1"/>
              <a:t>viewingArea</a:t>
            </a:r>
            <a:r>
              <a:rPr sz="800" dirty="0"/>
              <a:t>:</a:t>
            </a:r>
          </a:p>
          <a:p>
            <a:pPr algn="l" defTabSz="228600">
              <a:defRPr sz="1600">
                <a:solidFill>
                  <a:srgbClr val="272727"/>
                </a:solidFill>
                <a:latin typeface="Courier"/>
                <a:ea typeface="Courier"/>
                <a:cs typeface="Courier"/>
                <a:sym typeface="Courier"/>
              </a:defRPr>
            </a:pPr>
            <a:r>
              <a:rPr sz="800" dirty="0"/>
              <a:t>post:</a:t>
            </a:r>
          </a:p>
          <a:p>
            <a:pPr algn="l" defTabSz="228600">
              <a:defRPr sz="1600">
                <a:solidFill>
                  <a:srgbClr val="272727"/>
                </a:solidFill>
                <a:latin typeface="Courier"/>
                <a:ea typeface="Courier"/>
                <a:cs typeface="Courier"/>
                <a:sym typeface="Courier"/>
              </a:defRPr>
            </a:pPr>
            <a:r>
              <a:rPr sz="800" dirty="0"/>
              <a:t>  </a:t>
            </a:r>
            <a:r>
              <a:rPr sz="800" dirty="0" err="1"/>
              <a:t>operationId</a:t>
            </a:r>
            <a:r>
              <a:rPr sz="800" dirty="0"/>
              <a:t>: </a:t>
            </a:r>
            <a:r>
              <a:rPr sz="800" dirty="0" err="1"/>
              <a:t>CreateViewingArea</a:t>
            </a:r>
            <a:endParaRPr sz="800" dirty="0"/>
          </a:p>
          <a:p>
            <a:pPr algn="l" defTabSz="228600">
              <a:defRPr sz="1600">
                <a:solidFill>
                  <a:srgbClr val="272727"/>
                </a:solidFill>
                <a:latin typeface="Courier"/>
                <a:ea typeface="Courier"/>
                <a:cs typeface="Courier"/>
                <a:sym typeface="Courier"/>
              </a:defRPr>
            </a:pPr>
            <a:r>
              <a:rPr sz="800" dirty="0"/>
              <a:t>responses:</a:t>
            </a:r>
          </a:p>
          <a:p>
            <a:pPr algn="l" defTabSz="228600">
              <a:defRPr sz="1600">
                <a:solidFill>
                  <a:srgbClr val="00733B"/>
                </a:solidFill>
                <a:latin typeface="Courier"/>
                <a:ea typeface="Courier"/>
                <a:cs typeface="Courier"/>
                <a:sym typeface="Courier"/>
              </a:defRPr>
            </a:pPr>
            <a:r>
              <a:rPr sz="800" dirty="0">
                <a:solidFill>
                  <a:srgbClr val="272727"/>
                </a:solidFill>
              </a:rPr>
              <a:t>  </a:t>
            </a:r>
            <a:r>
              <a:rPr sz="800" dirty="0"/>
              <a:t>'204'</a:t>
            </a:r>
            <a:r>
              <a:rPr sz="800" dirty="0">
                <a:solidFill>
                  <a:srgbClr val="272727"/>
                </a:solidFill>
              </a:rPr>
              <a:t>:</a:t>
            </a:r>
          </a:p>
          <a:p>
            <a:pPr algn="l" defTabSz="228600">
              <a:defRPr sz="1600">
                <a:solidFill>
                  <a:srgbClr val="272727"/>
                </a:solidFill>
                <a:latin typeface="Courier"/>
                <a:ea typeface="Courier"/>
                <a:cs typeface="Courier"/>
                <a:sym typeface="Courier"/>
              </a:defRPr>
            </a:pPr>
            <a:r>
              <a:rPr sz="800" dirty="0"/>
              <a:t>description: No content</a:t>
            </a:r>
          </a:p>
          <a:p>
            <a:pPr algn="l" defTabSz="228600">
              <a:defRPr sz="1600">
                <a:solidFill>
                  <a:srgbClr val="00733B"/>
                </a:solidFill>
                <a:latin typeface="Courier"/>
                <a:ea typeface="Courier"/>
                <a:cs typeface="Courier"/>
                <a:sym typeface="Courier"/>
              </a:defRPr>
            </a:pPr>
            <a:r>
              <a:rPr sz="800" dirty="0"/>
              <a:t>'400'</a:t>
            </a:r>
            <a:r>
              <a:rPr sz="800" dirty="0">
                <a:solidFill>
                  <a:srgbClr val="272727"/>
                </a:solidFill>
              </a:rPr>
              <a:t>:</a:t>
            </a:r>
          </a:p>
          <a:p>
            <a:pPr algn="l" defTabSz="228600">
              <a:defRPr sz="1600">
                <a:solidFill>
                  <a:srgbClr val="272727"/>
                </a:solidFill>
                <a:latin typeface="Courier"/>
                <a:ea typeface="Courier"/>
                <a:cs typeface="Courier"/>
                <a:sym typeface="Courier"/>
              </a:defRPr>
            </a:pPr>
            <a:r>
              <a:rPr sz="800" dirty="0"/>
              <a:t>description: Invalid values specified</a:t>
            </a:r>
          </a:p>
          <a:p>
            <a:pPr algn="l" defTabSz="228600">
              <a:defRPr sz="1600">
                <a:solidFill>
                  <a:srgbClr val="272727"/>
                </a:solidFill>
                <a:latin typeface="Courier"/>
                <a:ea typeface="Courier"/>
                <a:cs typeface="Courier"/>
                <a:sym typeface="Courier"/>
              </a:defRPr>
            </a:pPr>
            <a:r>
              <a:rPr sz="800" dirty="0"/>
              <a:t>content:</a:t>
            </a:r>
          </a:p>
          <a:p>
            <a:pPr algn="l" defTabSz="228600">
              <a:defRPr sz="1600">
                <a:solidFill>
                  <a:srgbClr val="272727"/>
                </a:solidFill>
                <a:latin typeface="Courier"/>
                <a:ea typeface="Courier"/>
                <a:cs typeface="Courier"/>
                <a:sym typeface="Courier"/>
              </a:defRPr>
            </a:pPr>
            <a:r>
              <a:rPr sz="800" dirty="0"/>
              <a:t>  application/</a:t>
            </a:r>
            <a:r>
              <a:rPr sz="800" dirty="0" err="1"/>
              <a:t>json</a:t>
            </a:r>
            <a:r>
              <a:rPr sz="800" dirty="0"/>
              <a:t>:</a:t>
            </a:r>
          </a:p>
          <a:p>
            <a:pPr algn="l" defTabSz="228600">
              <a:defRPr sz="1600">
                <a:solidFill>
                  <a:srgbClr val="272727"/>
                </a:solidFill>
                <a:latin typeface="Courier"/>
                <a:ea typeface="Courier"/>
                <a:cs typeface="Courier"/>
                <a:sym typeface="Courier"/>
              </a:defRPr>
            </a:pPr>
            <a:r>
              <a:rPr sz="800" dirty="0"/>
              <a:t>schema:</a:t>
            </a:r>
          </a:p>
          <a:p>
            <a:pPr algn="l" defTabSz="228600">
              <a:defRPr sz="1600">
                <a:solidFill>
                  <a:srgbClr val="00733B"/>
                </a:solidFill>
                <a:latin typeface="Courier"/>
                <a:ea typeface="Courier"/>
                <a:cs typeface="Courier"/>
                <a:sym typeface="Courier"/>
              </a:defRPr>
            </a:pPr>
            <a:r>
              <a:rPr sz="800" dirty="0">
                <a:solidFill>
                  <a:srgbClr val="272727"/>
                </a:solidFill>
              </a:rPr>
              <a:t>  $ref: </a:t>
            </a:r>
            <a:r>
              <a:rPr sz="800" dirty="0"/>
              <a:t>'#/components/schemas/</a:t>
            </a:r>
            <a:r>
              <a:rPr sz="800" dirty="0" err="1"/>
              <a:t>InvalidParametersError</a:t>
            </a:r>
            <a:r>
              <a:rPr sz="800" dirty="0"/>
              <a:t>'</a:t>
            </a:r>
          </a:p>
          <a:p>
            <a:pPr algn="l" defTabSz="228600">
              <a:defRPr sz="1600">
                <a:solidFill>
                  <a:srgbClr val="272727"/>
                </a:solidFill>
                <a:latin typeface="Courier"/>
                <a:ea typeface="Courier"/>
                <a:cs typeface="Courier"/>
                <a:sym typeface="Courier"/>
              </a:defRPr>
            </a:pPr>
            <a:r>
              <a:rPr sz="800" dirty="0"/>
              <a:t>description: Creates a viewing area </a:t>
            </a:r>
            <a:r>
              <a:rPr sz="800" dirty="0">
                <a:solidFill>
                  <a:srgbClr val="011480"/>
                </a:solidFill>
              </a:rPr>
              <a:t>in </a:t>
            </a:r>
            <a:r>
              <a:rPr sz="800" dirty="0"/>
              <a:t>a given town</a:t>
            </a:r>
          </a:p>
          <a:p>
            <a:pPr algn="l" defTabSz="228600">
              <a:defRPr sz="1600">
                <a:solidFill>
                  <a:srgbClr val="272727"/>
                </a:solidFill>
                <a:latin typeface="Courier"/>
                <a:ea typeface="Courier"/>
                <a:cs typeface="Courier"/>
                <a:sym typeface="Courier"/>
              </a:defRPr>
            </a:pPr>
            <a:r>
              <a:rPr sz="800" dirty="0"/>
              <a:t>tags:</a:t>
            </a:r>
          </a:p>
          <a:p>
            <a:pPr algn="l" defTabSz="228600">
              <a:defRPr sz="1600">
                <a:solidFill>
                  <a:srgbClr val="272727"/>
                </a:solidFill>
                <a:latin typeface="Courier"/>
                <a:ea typeface="Courier"/>
                <a:cs typeface="Courier"/>
                <a:sym typeface="Courier"/>
              </a:defRPr>
            </a:pPr>
            <a:r>
              <a:rPr sz="800" dirty="0"/>
              <a:t>  - towns</a:t>
            </a:r>
          </a:p>
          <a:p>
            <a:pPr algn="l" defTabSz="228600">
              <a:defRPr sz="1600">
                <a:solidFill>
                  <a:srgbClr val="272727"/>
                </a:solidFill>
                <a:latin typeface="Courier"/>
                <a:ea typeface="Courier"/>
                <a:cs typeface="Courier"/>
                <a:sym typeface="Courier"/>
              </a:defRPr>
            </a:pPr>
            <a:r>
              <a:rPr sz="800" dirty="0"/>
              <a:t>security: []</a:t>
            </a:r>
          </a:p>
          <a:p>
            <a:pPr algn="l" defTabSz="228600">
              <a:defRPr sz="1600">
                <a:solidFill>
                  <a:srgbClr val="272727"/>
                </a:solidFill>
                <a:latin typeface="Courier"/>
                <a:ea typeface="Courier"/>
                <a:cs typeface="Courier"/>
                <a:sym typeface="Courier"/>
              </a:defRPr>
            </a:pPr>
            <a:r>
              <a:rPr sz="800" dirty="0"/>
              <a:t>parameters:</a:t>
            </a:r>
          </a:p>
          <a:p>
            <a:pPr algn="l" defTabSz="228600">
              <a:defRPr sz="1600">
                <a:solidFill>
                  <a:srgbClr val="272727"/>
                </a:solidFill>
                <a:latin typeface="Courier"/>
                <a:ea typeface="Courier"/>
                <a:cs typeface="Courier"/>
                <a:sym typeface="Courier"/>
              </a:defRPr>
            </a:pPr>
            <a:r>
              <a:rPr sz="800" dirty="0"/>
              <a:t>  - description: ID of the town </a:t>
            </a:r>
            <a:r>
              <a:rPr sz="800" dirty="0">
                <a:solidFill>
                  <a:srgbClr val="011480"/>
                </a:solidFill>
              </a:rPr>
              <a:t>in </a:t>
            </a:r>
            <a:r>
              <a:rPr sz="800" dirty="0"/>
              <a:t>which to create the </a:t>
            </a:r>
            <a:r>
              <a:rPr sz="800" dirty="0">
                <a:solidFill>
                  <a:srgbClr val="011480"/>
                </a:solidFill>
              </a:rPr>
              <a:t>new </a:t>
            </a:r>
            <a:r>
              <a:rPr sz="800" dirty="0"/>
              <a:t>viewing area</a:t>
            </a:r>
          </a:p>
          <a:p>
            <a:pPr algn="l" defTabSz="228600">
              <a:defRPr sz="1600">
                <a:solidFill>
                  <a:srgbClr val="272727"/>
                </a:solidFill>
                <a:latin typeface="Courier"/>
                <a:ea typeface="Courier"/>
                <a:cs typeface="Courier"/>
                <a:sym typeface="Courier"/>
              </a:defRPr>
            </a:pPr>
            <a:r>
              <a:rPr sz="800" dirty="0">
                <a:solidFill>
                  <a:srgbClr val="011480"/>
                </a:solidFill>
              </a:rPr>
              <a:t>in</a:t>
            </a:r>
            <a:r>
              <a:rPr sz="800" dirty="0"/>
              <a:t>: path</a:t>
            </a:r>
          </a:p>
          <a:p>
            <a:pPr algn="l" defTabSz="228600">
              <a:defRPr sz="1600">
                <a:solidFill>
                  <a:srgbClr val="272727"/>
                </a:solidFill>
                <a:latin typeface="Courier"/>
                <a:ea typeface="Courier"/>
                <a:cs typeface="Courier"/>
                <a:sym typeface="Courier"/>
              </a:defRPr>
            </a:pPr>
            <a:r>
              <a:rPr sz="800" dirty="0"/>
              <a:t>name: </a:t>
            </a:r>
            <a:r>
              <a:rPr sz="800" dirty="0" err="1"/>
              <a:t>townID</a:t>
            </a:r>
            <a:endParaRPr sz="800" dirty="0"/>
          </a:p>
          <a:p>
            <a:pPr algn="l" defTabSz="228600">
              <a:defRPr sz="1600">
                <a:solidFill>
                  <a:srgbClr val="272727"/>
                </a:solidFill>
                <a:latin typeface="Courier"/>
                <a:ea typeface="Courier"/>
                <a:cs typeface="Courier"/>
                <a:sym typeface="Courier"/>
              </a:defRPr>
            </a:pPr>
            <a:r>
              <a:rPr sz="800" dirty="0"/>
              <a:t>required: </a:t>
            </a:r>
            <a:r>
              <a:rPr sz="800" dirty="0">
                <a:solidFill>
                  <a:srgbClr val="011480"/>
                </a:solidFill>
              </a:rPr>
              <a:t>true</a:t>
            </a:r>
          </a:p>
          <a:p>
            <a:pPr algn="l" defTabSz="228600">
              <a:defRPr sz="1600">
                <a:solidFill>
                  <a:srgbClr val="272727"/>
                </a:solidFill>
                <a:latin typeface="Courier"/>
                <a:ea typeface="Courier"/>
                <a:cs typeface="Courier"/>
                <a:sym typeface="Courier"/>
              </a:defRPr>
            </a:pPr>
            <a:r>
              <a:rPr sz="800" dirty="0"/>
              <a:t>schema:</a:t>
            </a:r>
          </a:p>
          <a:p>
            <a:pPr algn="l" defTabSz="228600">
              <a:defRPr sz="1600">
                <a:solidFill>
                  <a:srgbClr val="272727"/>
                </a:solidFill>
                <a:latin typeface="Courier"/>
                <a:ea typeface="Courier"/>
                <a:cs typeface="Courier"/>
                <a:sym typeface="Courier"/>
              </a:defRPr>
            </a:pPr>
            <a:r>
              <a:rPr sz="800" dirty="0"/>
              <a:t>  type: string</a:t>
            </a:r>
          </a:p>
          <a:p>
            <a:pPr algn="l" defTabSz="228600">
              <a:defRPr sz="1600">
                <a:solidFill>
                  <a:srgbClr val="272727"/>
                </a:solidFill>
                <a:latin typeface="Courier"/>
                <a:ea typeface="Courier"/>
                <a:cs typeface="Courier"/>
                <a:sym typeface="Courier"/>
              </a:defRPr>
            </a:pPr>
            <a:r>
              <a:rPr sz="800" dirty="0"/>
              <a:t>  - description: |-</a:t>
            </a:r>
          </a:p>
          <a:p>
            <a:pPr algn="l" defTabSz="228600">
              <a:defRPr sz="1600">
                <a:solidFill>
                  <a:srgbClr val="272727"/>
                </a:solidFill>
                <a:latin typeface="Courier"/>
                <a:ea typeface="Courier"/>
                <a:cs typeface="Courier"/>
                <a:sym typeface="Courier"/>
              </a:defRPr>
            </a:pPr>
            <a:r>
              <a:rPr sz="800" dirty="0"/>
              <a:t>  session token of the player making the request, must</a:t>
            </a:r>
          </a:p>
          <a:p>
            <a:pPr algn="l" defTabSz="228600">
              <a:defRPr sz="1600">
                <a:solidFill>
                  <a:srgbClr val="272727"/>
                </a:solidFill>
                <a:latin typeface="Courier"/>
                <a:ea typeface="Courier"/>
                <a:cs typeface="Courier"/>
                <a:sym typeface="Courier"/>
              </a:defRPr>
            </a:pPr>
            <a:r>
              <a:rPr sz="800" dirty="0"/>
              <a:t>match the session token returned when the player joined the town</a:t>
            </a:r>
          </a:p>
          <a:p>
            <a:pPr algn="l" defTabSz="228600">
              <a:defRPr sz="1600">
                <a:solidFill>
                  <a:srgbClr val="272727"/>
                </a:solidFill>
                <a:latin typeface="Courier"/>
                <a:ea typeface="Courier"/>
                <a:cs typeface="Courier"/>
                <a:sym typeface="Courier"/>
              </a:defRPr>
            </a:pPr>
            <a:r>
              <a:rPr sz="800" dirty="0">
                <a:solidFill>
                  <a:srgbClr val="011480"/>
                </a:solidFill>
              </a:rPr>
              <a:t>in</a:t>
            </a:r>
            <a:r>
              <a:rPr sz="800" dirty="0"/>
              <a:t>: header</a:t>
            </a:r>
          </a:p>
          <a:p>
            <a:pPr algn="l" defTabSz="228600">
              <a:defRPr sz="1600">
                <a:solidFill>
                  <a:srgbClr val="272727"/>
                </a:solidFill>
                <a:latin typeface="Courier"/>
                <a:ea typeface="Courier"/>
                <a:cs typeface="Courier"/>
                <a:sym typeface="Courier"/>
              </a:defRPr>
            </a:pPr>
            <a:r>
              <a:rPr sz="800" dirty="0"/>
              <a:t>name: X-Session-Token</a:t>
            </a:r>
          </a:p>
          <a:p>
            <a:pPr algn="l" defTabSz="228600">
              <a:defRPr sz="1600">
                <a:solidFill>
                  <a:srgbClr val="272727"/>
                </a:solidFill>
                <a:latin typeface="Courier"/>
                <a:ea typeface="Courier"/>
                <a:cs typeface="Courier"/>
                <a:sym typeface="Courier"/>
              </a:defRPr>
            </a:pPr>
            <a:r>
              <a:rPr sz="800" dirty="0"/>
              <a:t>required: </a:t>
            </a:r>
            <a:r>
              <a:rPr sz="800" dirty="0">
                <a:solidFill>
                  <a:srgbClr val="011480"/>
                </a:solidFill>
              </a:rPr>
              <a:t>true</a:t>
            </a:r>
          </a:p>
          <a:p>
            <a:pPr algn="l" defTabSz="228600">
              <a:defRPr sz="1600">
                <a:solidFill>
                  <a:srgbClr val="272727"/>
                </a:solidFill>
                <a:latin typeface="Courier"/>
                <a:ea typeface="Courier"/>
                <a:cs typeface="Courier"/>
                <a:sym typeface="Courier"/>
              </a:defRPr>
            </a:pPr>
            <a:r>
              <a:rPr sz="800" dirty="0"/>
              <a:t>schema:</a:t>
            </a:r>
          </a:p>
          <a:p>
            <a:pPr algn="l" defTabSz="228600">
              <a:defRPr sz="1600">
                <a:solidFill>
                  <a:srgbClr val="272727"/>
                </a:solidFill>
                <a:latin typeface="Courier"/>
                <a:ea typeface="Courier"/>
                <a:cs typeface="Courier"/>
                <a:sym typeface="Courier"/>
              </a:defRPr>
            </a:pPr>
            <a:r>
              <a:rPr sz="800" dirty="0"/>
              <a:t>  type: string</a:t>
            </a:r>
          </a:p>
          <a:p>
            <a:pPr algn="l" defTabSz="228600">
              <a:defRPr sz="1600">
                <a:solidFill>
                  <a:srgbClr val="272727"/>
                </a:solidFill>
                <a:latin typeface="Courier"/>
                <a:ea typeface="Courier"/>
                <a:cs typeface="Courier"/>
                <a:sym typeface="Courier"/>
              </a:defRPr>
            </a:pPr>
            <a:r>
              <a:rPr sz="800" dirty="0" err="1"/>
              <a:t>requestBody</a:t>
            </a:r>
            <a:r>
              <a:rPr sz="800" dirty="0"/>
              <a:t>:</a:t>
            </a:r>
          </a:p>
          <a:p>
            <a:pPr algn="l" defTabSz="228600">
              <a:defRPr sz="1600">
                <a:solidFill>
                  <a:srgbClr val="272727"/>
                </a:solidFill>
                <a:latin typeface="Courier"/>
                <a:ea typeface="Courier"/>
                <a:cs typeface="Courier"/>
                <a:sym typeface="Courier"/>
              </a:defRPr>
            </a:pPr>
            <a:r>
              <a:rPr sz="800" dirty="0"/>
              <a:t>  description: The </a:t>
            </a:r>
            <a:r>
              <a:rPr sz="800" dirty="0">
                <a:solidFill>
                  <a:srgbClr val="011480"/>
                </a:solidFill>
              </a:rPr>
              <a:t>new </a:t>
            </a:r>
            <a:r>
              <a:rPr sz="800" dirty="0"/>
              <a:t>viewing area to create</a:t>
            </a:r>
          </a:p>
          <a:p>
            <a:pPr algn="l" defTabSz="228600">
              <a:defRPr sz="1600">
                <a:solidFill>
                  <a:srgbClr val="272727"/>
                </a:solidFill>
                <a:latin typeface="Courier"/>
                <a:ea typeface="Courier"/>
                <a:cs typeface="Courier"/>
                <a:sym typeface="Courier"/>
              </a:defRPr>
            </a:pPr>
            <a:r>
              <a:rPr sz="800" dirty="0"/>
              <a:t>required: </a:t>
            </a:r>
            <a:r>
              <a:rPr sz="800" dirty="0">
                <a:solidFill>
                  <a:srgbClr val="011480"/>
                </a:solidFill>
              </a:rPr>
              <a:t>true</a:t>
            </a:r>
          </a:p>
          <a:p>
            <a:pPr algn="l" defTabSz="228600">
              <a:defRPr sz="1600">
                <a:solidFill>
                  <a:srgbClr val="272727"/>
                </a:solidFill>
                <a:latin typeface="Courier"/>
                <a:ea typeface="Courier"/>
                <a:cs typeface="Courier"/>
                <a:sym typeface="Courier"/>
              </a:defRPr>
            </a:pPr>
            <a:r>
              <a:rPr sz="800" dirty="0"/>
              <a:t>content:</a:t>
            </a:r>
          </a:p>
          <a:p>
            <a:pPr algn="l" defTabSz="228600">
              <a:defRPr sz="1600">
                <a:solidFill>
                  <a:srgbClr val="272727"/>
                </a:solidFill>
                <a:latin typeface="Courier"/>
                <a:ea typeface="Courier"/>
                <a:cs typeface="Courier"/>
                <a:sym typeface="Courier"/>
              </a:defRPr>
            </a:pPr>
            <a:r>
              <a:rPr sz="800" dirty="0"/>
              <a:t>  application/</a:t>
            </a:r>
            <a:r>
              <a:rPr sz="800" dirty="0" err="1"/>
              <a:t>json</a:t>
            </a:r>
            <a:r>
              <a:rPr sz="800" dirty="0"/>
              <a:t>:</a:t>
            </a:r>
          </a:p>
          <a:p>
            <a:pPr algn="l" defTabSz="228600">
              <a:defRPr sz="1600">
                <a:solidFill>
                  <a:srgbClr val="272727"/>
                </a:solidFill>
                <a:latin typeface="Courier"/>
                <a:ea typeface="Courier"/>
                <a:cs typeface="Courier"/>
                <a:sym typeface="Courier"/>
              </a:defRPr>
            </a:pPr>
            <a:r>
              <a:rPr sz="800" dirty="0"/>
              <a:t>schema:</a:t>
            </a:r>
          </a:p>
          <a:p>
            <a:pPr algn="l" defTabSz="228600">
              <a:defRPr sz="1600">
                <a:solidFill>
                  <a:srgbClr val="00733B"/>
                </a:solidFill>
                <a:latin typeface="Courier"/>
                <a:ea typeface="Courier"/>
                <a:cs typeface="Courier"/>
                <a:sym typeface="Courier"/>
              </a:defRPr>
            </a:pPr>
            <a:r>
              <a:rPr sz="800" dirty="0">
                <a:solidFill>
                  <a:srgbClr val="272727"/>
                </a:solidFill>
              </a:rPr>
              <a:t>  $ref: </a:t>
            </a:r>
            <a:r>
              <a:rPr sz="800" dirty="0"/>
              <a:t>'#/components/schemas/</a:t>
            </a:r>
            <a:r>
              <a:rPr sz="800" dirty="0" err="1"/>
              <a:t>ViewingArea</a:t>
            </a:r>
            <a:r>
              <a:rPr sz="800" dirty="0"/>
              <a:t>'</a:t>
            </a:r>
          </a:p>
          <a:p>
            <a:pPr algn="l" defTabSz="228600">
              <a:defRPr sz="1600">
                <a:solidFill>
                  <a:srgbClr val="272727"/>
                </a:solidFill>
                <a:latin typeface="Courier"/>
                <a:ea typeface="Courier"/>
                <a:cs typeface="Courier"/>
                <a:sym typeface="Courier"/>
              </a:defRPr>
            </a:pPr>
            <a:r>
              <a:rPr sz="800" dirty="0"/>
              <a:t>description: The </a:t>
            </a:r>
            <a:r>
              <a:rPr sz="800" dirty="0">
                <a:solidFill>
                  <a:srgbClr val="011480"/>
                </a:solidFill>
              </a:rPr>
              <a:t>new </a:t>
            </a:r>
            <a:r>
              <a:rPr sz="800" dirty="0"/>
              <a:t>viewing area to create</a:t>
            </a:r>
          </a:p>
        </p:txBody>
      </p:sp>
    </p:spTree>
    <p:extLst>
      <p:ext uri="{BB962C8B-B14F-4D97-AF65-F5344CB8AC3E}">
        <p14:creationId xmlns:p14="http://schemas.microsoft.com/office/powerpoint/2010/main" val="245203687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rrow: Right 13">
            <a:extLst>
              <a:ext uri="{FF2B5EF4-FFF2-40B4-BE49-F238E27FC236}">
                <a16:creationId xmlns:a16="http://schemas.microsoft.com/office/drawing/2014/main" id="{6C63561D-8B8D-81F1-D5FF-3B809AA49411}"/>
              </a:ext>
            </a:extLst>
          </p:cNvPr>
          <p:cNvSpPr/>
          <p:nvPr/>
        </p:nvSpPr>
        <p:spPr>
          <a:xfrm>
            <a:off x="6703753" y="4703356"/>
            <a:ext cx="2842839" cy="737937"/>
          </a:xfrm>
          <a:prstGeom prst="rightArrow">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 name="Title 1">
            <a:extLst>
              <a:ext uri="{FF2B5EF4-FFF2-40B4-BE49-F238E27FC236}">
                <a16:creationId xmlns:a16="http://schemas.microsoft.com/office/drawing/2014/main" id="{6A0709DC-BAD3-2747-609E-ACC406416158}"/>
              </a:ext>
            </a:extLst>
          </p:cNvPr>
          <p:cNvSpPr>
            <a:spLocks noGrp="1"/>
          </p:cNvSpPr>
          <p:nvPr>
            <p:ph type="title"/>
          </p:nvPr>
        </p:nvSpPr>
        <p:spPr/>
        <p:txBody>
          <a:bodyPr/>
          <a:lstStyle/>
          <a:p>
            <a:r>
              <a:rPr lang="en-US" dirty="0"/>
              <a:t>TSOA uses TS annotations to generate all the needed pieces</a:t>
            </a:r>
          </a:p>
        </p:txBody>
      </p:sp>
      <p:sp>
        <p:nvSpPr>
          <p:cNvPr id="4" name="Slide Number Placeholder 3">
            <a:extLst>
              <a:ext uri="{FF2B5EF4-FFF2-40B4-BE49-F238E27FC236}">
                <a16:creationId xmlns:a16="http://schemas.microsoft.com/office/drawing/2014/main" id="{9090D940-EC81-C2B9-0A72-AA4D24EA39F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grpSp>
        <p:nvGrpSpPr>
          <p:cNvPr id="13" name="Group 12">
            <a:extLst>
              <a:ext uri="{FF2B5EF4-FFF2-40B4-BE49-F238E27FC236}">
                <a16:creationId xmlns:a16="http://schemas.microsoft.com/office/drawing/2014/main" id="{44D790CE-DC6F-F01D-EE84-3FF8EEBA1AD7}"/>
              </a:ext>
            </a:extLst>
          </p:cNvPr>
          <p:cNvGrpSpPr/>
          <p:nvPr/>
        </p:nvGrpSpPr>
        <p:grpSpPr>
          <a:xfrm>
            <a:off x="5745849" y="1824790"/>
            <a:ext cx="2496552" cy="4050588"/>
            <a:chOff x="6845970" y="1824790"/>
            <a:chExt cx="2496552" cy="4050588"/>
          </a:xfrm>
        </p:grpSpPr>
        <p:sp>
          <p:nvSpPr>
            <p:cNvPr id="7" name="Rectangle 6">
              <a:extLst>
                <a:ext uri="{FF2B5EF4-FFF2-40B4-BE49-F238E27FC236}">
                  <a16:creationId xmlns:a16="http://schemas.microsoft.com/office/drawing/2014/main" id="{F697B351-41DF-6C39-F3B1-3B7686DFE52C}"/>
                </a:ext>
              </a:extLst>
            </p:cNvPr>
            <p:cNvSpPr/>
            <p:nvPr/>
          </p:nvSpPr>
          <p:spPr>
            <a:xfrm>
              <a:off x="6860006" y="1824790"/>
              <a:ext cx="2482516"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rPr>
                <a:t>Running server code</a:t>
              </a:r>
            </a:p>
          </p:txBody>
        </p:sp>
        <p:sp>
          <p:nvSpPr>
            <p:cNvPr id="8" name="Rectangle 7">
              <a:extLst>
                <a:ext uri="{FF2B5EF4-FFF2-40B4-BE49-F238E27FC236}">
                  <a16:creationId xmlns:a16="http://schemas.microsoft.com/office/drawing/2014/main" id="{D0E70F5F-1EC4-02D2-35BA-801BC224D611}"/>
                </a:ext>
              </a:extLst>
            </p:cNvPr>
            <p:cNvSpPr/>
            <p:nvPr/>
          </p:nvSpPr>
          <p:spPr>
            <a:xfrm>
              <a:off x="6845970" y="4271168"/>
              <a:ext cx="2482516"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err="1">
                  <a:solidFill>
                    <a:schemeClr val="tx1"/>
                  </a:solidFill>
                </a:rPr>
                <a:t>OpenAPI</a:t>
              </a:r>
              <a:r>
                <a:rPr lang="en-US" sz="2400" dirty="0">
                  <a:solidFill>
                    <a:schemeClr val="tx1"/>
                  </a:solidFill>
                </a:rPr>
                <a:t> documentation</a:t>
              </a:r>
            </a:p>
          </p:txBody>
        </p:sp>
      </p:grpSp>
      <p:sp>
        <p:nvSpPr>
          <p:cNvPr id="9" name="Arrow: Right 8">
            <a:extLst>
              <a:ext uri="{FF2B5EF4-FFF2-40B4-BE49-F238E27FC236}">
                <a16:creationId xmlns:a16="http://schemas.microsoft.com/office/drawing/2014/main" id="{2B858FA0-E89B-212A-8628-15446BD7A64E}"/>
              </a:ext>
            </a:extLst>
          </p:cNvPr>
          <p:cNvSpPr/>
          <p:nvPr/>
        </p:nvSpPr>
        <p:spPr>
          <a:xfrm rot="1588458">
            <a:off x="4220772" y="3844933"/>
            <a:ext cx="1571538" cy="737937"/>
          </a:xfrm>
          <a:prstGeom prst="rightArrow">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10" name="Arrow: Right 9">
            <a:extLst>
              <a:ext uri="{FF2B5EF4-FFF2-40B4-BE49-F238E27FC236}">
                <a16:creationId xmlns:a16="http://schemas.microsoft.com/office/drawing/2014/main" id="{CA351D6B-2469-1865-1E6E-042BC6787133}"/>
              </a:ext>
            </a:extLst>
          </p:cNvPr>
          <p:cNvSpPr/>
          <p:nvPr/>
        </p:nvSpPr>
        <p:spPr>
          <a:xfrm rot="20143038">
            <a:off x="4269186" y="3270190"/>
            <a:ext cx="1543634" cy="737937"/>
          </a:xfrm>
          <a:prstGeom prst="rightArrow">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6" name="Rectangle 5">
            <a:extLst>
              <a:ext uri="{FF2B5EF4-FFF2-40B4-BE49-F238E27FC236}">
                <a16:creationId xmlns:a16="http://schemas.microsoft.com/office/drawing/2014/main" id="{08ACE3FE-94D5-124A-DC76-8310112D723C}"/>
              </a:ext>
            </a:extLst>
          </p:cNvPr>
          <p:cNvSpPr/>
          <p:nvPr/>
        </p:nvSpPr>
        <p:spPr>
          <a:xfrm>
            <a:off x="1945106" y="3047979"/>
            <a:ext cx="2482516"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rPr>
              <a:t>Typescript with @Annotations</a:t>
            </a:r>
          </a:p>
        </p:txBody>
      </p:sp>
      <p:sp>
        <p:nvSpPr>
          <p:cNvPr id="12" name="Rectangle 11">
            <a:extLst>
              <a:ext uri="{FF2B5EF4-FFF2-40B4-BE49-F238E27FC236}">
                <a16:creationId xmlns:a16="http://schemas.microsoft.com/office/drawing/2014/main" id="{F7F3A2CE-2F9F-6F14-A139-7F4A8E6B6B0A}"/>
              </a:ext>
            </a:extLst>
          </p:cNvPr>
          <p:cNvSpPr/>
          <p:nvPr/>
        </p:nvSpPr>
        <p:spPr>
          <a:xfrm>
            <a:off x="9546592" y="4270220"/>
            <a:ext cx="2482516"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rPr>
              <a:t>Readable HTML documentation (Swagger)</a:t>
            </a:r>
          </a:p>
        </p:txBody>
      </p:sp>
    </p:spTree>
    <p:extLst>
      <p:ext uri="{BB962C8B-B14F-4D97-AF65-F5344CB8AC3E}">
        <p14:creationId xmlns:p14="http://schemas.microsoft.com/office/powerpoint/2010/main" val="83055012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5" name="TSOA Auto-Generates OpenAPI Specifications from TypeScript"/>
          <p:cNvSpPr txBox="1">
            <a:spLocks noGrp="1"/>
          </p:cNvSpPr>
          <p:nvPr>
            <p:ph type="title"/>
          </p:nvPr>
        </p:nvSpPr>
        <p:spPr>
          <a:prstGeom prst="rect">
            <a:avLst/>
          </a:prstGeom>
        </p:spPr>
        <p:txBody>
          <a:bodyPr>
            <a:normAutofit/>
          </a:bodyPr>
          <a:lstStyle>
            <a:lvl1pPr defTabSz="1706836">
              <a:defRPr sz="5950" spc="-119"/>
            </a:lvl1pPr>
          </a:lstStyle>
          <a:p>
            <a:r>
              <a:rPr lang="en-US" sz="4400" dirty="0"/>
              <a:t>Sample annotated typescript (1)</a:t>
            </a:r>
            <a:endParaRPr sz="4400" dirty="0"/>
          </a:p>
        </p:txBody>
      </p:sp>
      <p:grpSp>
        <p:nvGrpSpPr>
          <p:cNvPr id="4" name="Group 3">
            <a:extLst>
              <a:ext uri="{FF2B5EF4-FFF2-40B4-BE49-F238E27FC236}">
                <a16:creationId xmlns:a16="http://schemas.microsoft.com/office/drawing/2014/main" id="{B7B073CD-4BFC-A236-C66D-397118F374C2}"/>
              </a:ext>
            </a:extLst>
          </p:cNvPr>
          <p:cNvGrpSpPr/>
          <p:nvPr/>
        </p:nvGrpSpPr>
        <p:grpSpPr>
          <a:xfrm>
            <a:off x="838200" y="1701514"/>
            <a:ext cx="7803418" cy="4452501"/>
            <a:chOff x="838200" y="1701514"/>
            <a:chExt cx="7803418" cy="4452501"/>
          </a:xfrm>
        </p:grpSpPr>
        <p:sp>
          <p:nvSpPr>
            <p:cNvPr id="887" name="@Route('towns')…"/>
            <p:cNvSpPr txBox="1"/>
            <p:nvPr/>
          </p:nvSpPr>
          <p:spPr>
            <a:xfrm>
              <a:off x="838200" y="1701514"/>
              <a:ext cx="7803418" cy="4452501"/>
            </a:xfrm>
            <a:prstGeom prst="rect">
              <a:avLst/>
            </a:prstGeom>
            <a:ln w="12700">
              <a:solidFill>
                <a:srgbClr val="000000"/>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p>
              <a:pPr algn="l" defTabSz="228600">
                <a:defRPr sz="2600">
                  <a:solidFill>
                    <a:srgbClr val="00733B"/>
                  </a:solidFill>
                  <a:latin typeface="Courier"/>
                  <a:ea typeface="Courier"/>
                  <a:cs typeface="Courier"/>
                  <a:sym typeface="Courier"/>
                </a:defRPr>
              </a:pPr>
              <a:r>
                <a:rPr sz="1300" dirty="0">
                  <a:solidFill>
                    <a:srgbClr val="808002"/>
                  </a:solidFill>
                </a:rPr>
                <a:t>@Route</a:t>
              </a:r>
              <a:r>
                <a:rPr sz="1300" dirty="0">
                  <a:solidFill>
                    <a:srgbClr val="272727"/>
                  </a:solidFill>
                </a:rPr>
                <a:t>(</a:t>
              </a:r>
              <a:r>
                <a:rPr sz="1300" dirty="0"/>
                <a:t>'towns'</a:t>
              </a:r>
              <a:r>
                <a:rPr sz="1300" dirty="0">
                  <a:solidFill>
                    <a:srgbClr val="272727"/>
                  </a:solidFill>
                </a:rPr>
                <a:t>)</a:t>
              </a:r>
            </a:p>
            <a:p>
              <a:pPr algn="l" defTabSz="228600">
                <a:defRPr sz="2600">
                  <a:solidFill>
                    <a:srgbClr val="000000"/>
                  </a:solidFill>
                  <a:latin typeface="Courier"/>
                  <a:ea typeface="Courier"/>
                  <a:cs typeface="Courier"/>
                  <a:sym typeface="Courier"/>
                </a:defRPr>
              </a:pPr>
              <a:r>
                <a:rPr sz="1300" dirty="0">
                  <a:solidFill>
                    <a:srgbClr val="011480"/>
                  </a:solidFill>
                </a:rPr>
                <a:t>export class </a:t>
              </a:r>
              <a:r>
                <a:rPr sz="1300" dirty="0" err="1"/>
                <a:t>TownsController</a:t>
              </a:r>
              <a:r>
                <a:rPr sz="1300" dirty="0"/>
                <a:t> </a:t>
              </a:r>
              <a:r>
                <a:rPr sz="1300" dirty="0">
                  <a:solidFill>
                    <a:srgbClr val="011480"/>
                  </a:solidFill>
                </a:rPr>
                <a:t>extends </a:t>
              </a:r>
              <a:r>
                <a:rPr sz="1300" dirty="0"/>
                <a:t>Controller </a:t>
              </a:r>
              <a:r>
                <a:rPr sz="1300" dirty="0">
                  <a:solidFill>
                    <a:srgbClr val="272727"/>
                  </a:solidFill>
                </a:rPr>
                <a:t>{</a:t>
              </a:r>
              <a:endParaRPr lang="en-US" sz="1300" dirty="0">
                <a:solidFill>
                  <a:srgbClr val="272727"/>
                </a:solidFill>
              </a:endParaRPr>
            </a:p>
            <a:p>
              <a:pPr algn="l" defTabSz="228600">
                <a:defRPr sz="2600">
                  <a:solidFill>
                    <a:srgbClr val="272727"/>
                  </a:solidFill>
                  <a:latin typeface="Courier"/>
                  <a:ea typeface="Courier"/>
                  <a:cs typeface="Courier"/>
                  <a:sym typeface="Courier"/>
                </a:defRPr>
              </a:pPr>
              <a:endParaRPr lang="en-US" sz="1300" dirty="0">
                <a:solidFill>
                  <a:srgbClr val="272727"/>
                </a:solidFill>
              </a:endParaRPr>
            </a:p>
            <a:p>
              <a:pPr algn="l" defTabSz="228600">
                <a:defRPr sz="2600">
                  <a:solidFill>
                    <a:srgbClr val="272727"/>
                  </a:solidFill>
                  <a:latin typeface="Courier"/>
                  <a:ea typeface="Courier"/>
                  <a:cs typeface="Courier"/>
                  <a:sym typeface="Courier"/>
                </a:defRPr>
              </a:pPr>
              <a:endParaRPr sz="1300" dirty="0">
                <a:solidFill>
                  <a:srgbClr val="272727"/>
                </a:solidFill>
              </a:endParaRPr>
            </a:p>
            <a:p>
              <a:pPr algn="l" defTabSz="228600">
                <a:defRPr sz="2600" i="1">
                  <a:solidFill>
                    <a:srgbClr val="808080"/>
                  </a:solidFill>
                  <a:latin typeface="Courier"/>
                  <a:ea typeface="Courier"/>
                  <a:cs typeface="Courier"/>
                  <a:sym typeface="Courier"/>
                </a:defRPr>
              </a:pPr>
              <a:r>
                <a:rPr sz="1300" dirty="0"/>
                <a:t>/**</a:t>
              </a:r>
            </a:p>
            <a:p>
              <a:pPr algn="l" defTabSz="228600">
                <a:defRPr sz="2600" i="1">
                  <a:solidFill>
                    <a:srgbClr val="808080"/>
                  </a:solidFill>
                  <a:latin typeface="Courier"/>
                  <a:ea typeface="Courier"/>
                  <a:cs typeface="Courier"/>
                  <a:sym typeface="Courier"/>
                </a:defRPr>
              </a:pPr>
              <a:r>
                <a:rPr sz="1300" dirty="0"/>
                <a:t> * Creates a viewing area in a given town</a:t>
              </a:r>
            </a:p>
            <a:p>
              <a:pPr algn="l" defTabSz="228600">
                <a:defRPr sz="2600" i="1">
                  <a:solidFill>
                    <a:srgbClr val="808080"/>
                  </a:solidFill>
                  <a:latin typeface="Courier"/>
                  <a:ea typeface="Courier"/>
                  <a:cs typeface="Courier"/>
                  <a:sym typeface="Courier"/>
                </a:defRPr>
              </a:pPr>
              <a:r>
                <a:rPr sz="1300" dirty="0"/>
                <a:t> *</a:t>
              </a:r>
            </a:p>
            <a:p>
              <a:pPr algn="l" defTabSz="228600">
                <a:defRPr sz="2600" i="1">
                  <a:solidFill>
                    <a:srgbClr val="808080"/>
                  </a:solidFill>
                  <a:latin typeface="Courier"/>
                  <a:ea typeface="Courier"/>
                  <a:cs typeface="Courier"/>
                  <a:sym typeface="Courier"/>
                </a:defRPr>
              </a:pPr>
              <a:r>
                <a:rPr sz="1300" dirty="0"/>
                <a:t> * </a:t>
              </a:r>
              <a:r>
                <a:rPr sz="1300" b="1" dirty="0"/>
                <a:t>@param </a:t>
              </a:r>
              <a:r>
                <a:rPr sz="1300" dirty="0" err="1">
                  <a:solidFill>
                    <a:srgbClr val="3C3C3C"/>
                  </a:solidFill>
                </a:rPr>
                <a:t>townID</a:t>
              </a:r>
              <a:r>
                <a:rPr sz="1300" dirty="0">
                  <a:solidFill>
                    <a:srgbClr val="3C3C3C"/>
                  </a:solidFill>
                </a:rPr>
                <a:t> </a:t>
              </a:r>
              <a:r>
                <a:rPr sz="1300" dirty="0"/>
                <a:t>ID of the town in which to create the new viewing area</a:t>
              </a:r>
            </a:p>
            <a:p>
              <a:pPr algn="l" defTabSz="228600">
                <a:defRPr sz="2600" i="1">
                  <a:solidFill>
                    <a:srgbClr val="808080"/>
                  </a:solidFill>
                  <a:latin typeface="Courier"/>
                  <a:ea typeface="Courier"/>
                  <a:cs typeface="Courier"/>
                  <a:sym typeface="Courier"/>
                </a:defRPr>
              </a:pPr>
              <a:r>
                <a:rPr sz="1300" dirty="0"/>
                <a:t> * </a:t>
              </a:r>
              <a:r>
                <a:rPr sz="1300" b="1" dirty="0"/>
                <a:t>@param </a:t>
              </a:r>
              <a:r>
                <a:rPr sz="1300" dirty="0" err="1">
                  <a:solidFill>
                    <a:srgbClr val="3C3C3C"/>
                  </a:solidFill>
                </a:rPr>
                <a:t>sessionToken</a:t>
              </a:r>
              <a:r>
                <a:rPr sz="1300" dirty="0">
                  <a:solidFill>
                    <a:srgbClr val="3C3C3C"/>
                  </a:solidFill>
                </a:rPr>
                <a:t> </a:t>
              </a:r>
              <a:r>
                <a:rPr sz="1300" dirty="0"/>
                <a:t>session token of the player making the request, must</a:t>
              </a:r>
            </a:p>
            <a:p>
              <a:pPr algn="l" defTabSz="228600">
                <a:defRPr sz="2600" i="1">
                  <a:solidFill>
                    <a:srgbClr val="808080"/>
                  </a:solidFill>
                  <a:latin typeface="Courier"/>
                  <a:ea typeface="Courier"/>
                  <a:cs typeface="Courier"/>
                  <a:sym typeface="Courier"/>
                </a:defRPr>
              </a:pPr>
              <a:r>
                <a:rPr sz="1300" dirty="0"/>
                <a:t> *        match the session token returned when the player joined the town</a:t>
              </a:r>
            </a:p>
            <a:p>
              <a:pPr algn="l" defTabSz="228600">
                <a:defRPr sz="2600" i="1">
                  <a:solidFill>
                    <a:srgbClr val="808080"/>
                  </a:solidFill>
                  <a:latin typeface="Courier"/>
                  <a:ea typeface="Courier"/>
                  <a:cs typeface="Courier"/>
                  <a:sym typeface="Courier"/>
                </a:defRPr>
              </a:pPr>
              <a:r>
                <a:rPr sz="1300" dirty="0"/>
                <a:t> * </a:t>
              </a:r>
              <a:r>
                <a:rPr sz="1300" b="1" dirty="0"/>
                <a:t>@param </a:t>
              </a:r>
              <a:r>
                <a:rPr sz="1300" dirty="0" err="1">
                  <a:solidFill>
                    <a:srgbClr val="3C3C3C"/>
                  </a:solidFill>
                </a:rPr>
                <a:t>requestBody</a:t>
              </a:r>
              <a:r>
                <a:rPr sz="1300" dirty="0">
                  <a:solidFill>
                    <a:srgbClr val="3C3C3C"/>
                  </a:solidFill>
                </a:rPr>
                <a:t> </a:t>
              </a:r>
              <a:r>
                <a:rPr sz="1300" dirty="0"/>
                <a:t>The new viewing area to create</a:t>
              </a:r>
            </a:p>
            <a:p>
              <a:pPr algn="l" defTabSz="228600">
                <a:defRPr sz="2600" i="1">
                  <a:solidFill>
                    <a:srgbClr val="808080"/>
                  </a:solidFill>
                  <a:latin typeface="Courier"/>
                  <a:ea typeface="Courier"/>
                  <a:cs typeface="Courier"/>
                  <a:sym typeface="Courier"/>
                </a:defRPr>
              </a:pPr>
              <a:r>
                <a:rPr sz="1300" dirty="0"/>
                <a:t> *</a:t>
              </a:r>
            </a:p>
            <a:p>
              <a:pPr algn="l" defTabSz="228600">
                <a:defRPr sz="2600" i="1">
                  <a:solidFill>
                    <a:srgbClr val="808080"/>
                  </a:solidFill>
                  <a:latin typeface="Courier"/>
                  <a:ea typeface="Courier"/>
                  <a:cs typeface="Courier"/>
                  <a:sym typeface="Courier"/>
                </a:defRPr>
              </a:pPr>
              <a:r>
                <a:rPr sz="1300" dirty="0"/>
                <a:t> * </a:t>
              </a:r>
              <a:r>
                <a:rPr sz="1300" b="1" dirty="0"/>
                <a:t>@throws </a:t>
              </a:r>
              <a:r>
                <a:rPr sz="1300" dirty="0" err="1"/>
                <a:t>InvalidParametersError</a:t>
              </a:r>
              <a:r>
                <a:rPr sz="1300" dirty="0"/>
                <a:t> if the session token is not valid, or if the</a:t>
              </a:r>
            </a:p>
            <a:p>
              <a:pPr algn="l" defTabSz="228600">
                <a:defRPr sz="2600" i="1">
                  <a:solidFill>
                    <a:srgbClr val="808080"/>
                  </a:solidFill>
                  <a:latin typeface="Courier"/>
                  <a:ea typeface="Courier"/>
                  <a:cs typeface="Courier"/>
                  <a:sym typeface="Courier"/>
                </a:defRPr>
              </a:pPr>
              <a:r>
                <a:rPr sz="1300" dirty="0"/>
                <a:t> *          viewing area could not be created</a:t>
              </a:r>
            </a:p>
            <a:p>
              <a:pPr algn="l" defTabSz="228600">
                <a:defRPr sz="2600" i="1">
                  <a:solidFill>
                    <a:srgbClr val="808080"/>
                  </a:solidFill>
                  <a:latin typeface="Courier"/>
                  <a:ea typeface="Courier"/>
                  <a:cs typeface="Courier"/>
                  <a:sym typeface="Courier"/>
                </a:defRPr>
              </a:pPr>
              <a:r>
                <a:rPr sz="1300" dirty="0"/>
                <a:t> */</a:t>
              </a:r>
            </a:p>
            <a:p>
              <a:pPr algn="l" defTabSz="228600">
                <a:defRPr sz="2600">
                  <a:solidFill>
                    <a:srgbClr val="00733B"/>
                  </a:solidFill>
                  <a:latin typeface="Courier"/>
                  <a:ea typeface="Courier"/>
                  <a:cs typeface="Courier"/>
                  <a:sym typeface="Courier"/>
                </a:defRPr>
              </a:pPr>
              <a:r>
                <a:rPr sz="1300" dirty="0">
                  <a:solidFill>
                    <a:srgbClr val="808002"/>
                  </a:solidFill>
                </a:rPr>
                <a:t>@Post</a:t>
              </a:r>
              <a:r>
                <a:rPr sz="1300" dirty="0">
                  <a:solidFill>
                    <a:srgbClr val="272727"/>
                  </a:solidFill>
                </a:rPr>
                <a:t>(</a:t>
              </a:r>
              <a:r>
                <a:rPr sz="1300" dirty="0"/>
                <a:t>'{townID}/viewingArea'</a:t>
              </a:r>
              <a:r>
                <a:rPr sz="1300" dirty="0">
                  <a:solidFill>
                    <a:srgbClr val="272727"/>
                  </a:solidFill>
                </a:rPr>
                <a:t>)</a:t>
              </a:r>
            </a:p>
            <a:p>
              <a:pPr algn="l" defTabSz="228600">
                <a:defRPr sz="2600">
                  <a:solidFill>
                    <a:srgbClr val="00733B"/>
                  </a:solidFill>
                  <a:latin typeface="Courier"/>
                  <a:ea typeface="Courier"/>
                  <a:cs typeface="Courier"/>
                  <a:sym typeface="Courier"/>
                </a:defRPr>
              </a:pPr>
              <a:r>
                <a:rPr sz="1300" dirty="0">
                  <a:solidFill>
                    <a:srgbClr val="808002"/>
                  </a:solidFill>
                </a:rPr>
                <a:t>@Response</a:t>
              </a:r>
              <a:r>
                <a:rPr sz="1300" dirty="0">
                  <a:solidFill>
                    <a:srgbClr val="272727"/>
                  </a:solidFill>
                </a:rPr>
                <a:t>&lt;</a:t>
              </a:r>
              <a:r>
                <a:rPr sz="1300" dirty="0">
                  <a:solidFill>
                    <a:srgbClr val="000000"/>
                  </a:solidFill>
                </a:rPr>
                <a:t>InvalidParametersError</a:t>
              </a:r>
              <a:r>
                <a:rPr sz="1300" dirty="0">
                  <a:solidFill>
                    <a:srgbClr val="272727"/>
                  </a:solidFill>
                </a:rPr>
                <a:t>&gt;(</a:t>
              </a:r>
              <a:r>
                <a:rPr sz="1300" dirty="0">
                  <a:solidFill>
                    <a:srgbClr val="0073E6"/>
                  </a:solidFill>
                </a:rPr>
                <a:t>400</a:t>
              </a:r>
              <a:r>
                <a:rPr sz="1300" dirty="0">
                  <a:solidFill>
                    <a:srgbClr val="272727"/>
                  </a:solidFill>
                </a:rPr>
                <a:t>, </a:t>
              </a:r>
              <a:r>
                <a:rPr sz="1300" dirty="0"/>
                <a:t>'Invalid values specified'</a:t>
              </a:r>
              <a:r>
                <a:rPr sz="1300" dirty="0">
                  <a:solidFill>
                    <a:srgbClr val="272727"/>
                  </a:solidFill>
                </a:rPr>
                <a:t>)</a:t>
              </a:r>
            </a:p>
            <a:p>
              <a:pPr algn="l" defTabSz="228600">
                <a:defRPr sz="2600">
                  <a:solidFill>
                    <a:srgbClr val="7A7A43"/>
                  </a:solidFill>
                  <a:latin typeface="Courier"/>
                  <a:ea typeface="Courier"/>
                  <a:cs typeface="Courier"/>
                  <a:sym typeface="Courier"/>
                </a:defRPr>
              </a:pPr>
              <a:r>
                <a:rPr sz="1300" dirty="0">
                  <a:solidFill>
                    <a:srgbClr val="011480"/>
                  </a:solidFill>
                </a:rPr>
                <a:t>public async </a:t>
              </a:r>
              <a:r>
                <a:rPr sz="1300" dirty="0" err="1"/>
                <a:t>createViewingArea</a:t>
              </a:r>
              <a:r>
                <a:rPr sz="1300" dirty="0">
                  <a:solidFill>
                    <a:srgbClr val="272727"/>
                  </a:solidFill>
                </a:rPr>
                <a:t>(</a:t>
              </a:r>
            </a:p>
            <a:p>
              <a:pPr algn="l" defTabSz="228600">
                <a:defRPr sz="2600">
                  <a:solidFill>
                    <a:srgbClr val="272727"/>
                  </a:solidFill>
                  <a:latin typeface="Courier"/>
                  <a:ea typeface="Courier"/>
                  <a:cs typeface="Courier"/>
                  <a:sym typeface="Courier"/>
                </a:defRPr>
              </a:pPr>
              <a:r>
                <a:rPr sz="1300" dirty="0"/>
                <a:t>  </a:t>
              </a:r>
              <a:r>
                <a:rPr sz="1300" dirty="0">
                  <a:solidFill>
                    <a:srgbClr val="808002"/>
                  </a:solidFill>
                </a:rPr>
                <a:t>@Path</a:t>
              </a:r>
              <a:r>
                <a:rPr sz="1300" dirty="0"/>
                <a:t>() </a:t>
              </a:r>
              <a:r>
                <a:rPr sz="1300" dirty="0" err="1"/>
                <a:t>townID</a:t>
              </a:r>
              <a:r>
                <a:rPr sz="1300" dirty="0"/>
                <a:t>: </a:t>
              </a:r>
              <a:r>
                <a:rPr sz="1300" dirty="0">
                  <a:solidFill>
                    <a:srgbClr val="011480"/>
                  </a:solidFill>
                </a:rPr>
                <a:t>string</a:t>
              </a:r>
              <a:r>
                <a:rPr sz="1300" dirty="0"/>
                <a:t>,</a:t>
              </a:r>
            </a:p>
            <a:p>
              <a:pPr algn="l" defTabSz="228600">
                <a:defRPr sz="2600">
                  <a:solidFill>
                    <a:srgbClr val="00733B"/>
                  </a:solidFill>
                  <a:latin typeface="Courier"/>
                  <a:ea typeface="Courier"/>
                  <a:cs typeface="Courier"/>
                  <a:sym typeface="Courier"/>
                </a:defRPr>
              </a:pPr>
              <a:r>
                <a:rPr sz="1300" dirty="0">
                  <a:solidFill>
                    <a:srgbClr val="272727"/>
                  </a:solidFill>
                </a:rPr>
                <a:t>  </a:t>
              </a:r>
              <a:r>
                <a:rPr sz="1300" dirty="0">
                  <a:solidFill>
                    <a:srgbClr val="808002"/>
                  </a:solidFill>
                </a:rPr>
                <a:t>@Header</a:t>
              </a:r>
              <a:r>
                <a:rPr sz="1300" dirty="0">
                  <a:solidFill>
                    <a:srgbClr val="272727"/>
                  </a:solidFill>
                </a:rPr>
                <a:t>(</a:t>
              </a:r>
              <a:r>
                <a:rPr sz="1300" dirty="0"/>
                <a:t>'X-Session-Token'</a:t>
              </a:r>
              <a:r>
                <a:rPr sz="1300" dirty="0">
                  <a:solidFill>
                    <a:srgbClr val="272727"/>
                  </a:solidFill>
                </a:rPr>
                <a:t>) </a:t>
              </a:r>
              <a:r>
                <a:rPr sz="1300" dirty="0" err="1">
                  <a:solidFill>
                    <a:srgbClr val="272727"/>
                  </a:solidFill>
                </a:rPr>
                <a:t>sessionToken</a:t>
              </a:r>
              <a:r>
                <a:rPr sz="1300" dirty="0">
                  <a:solidFill>
                    <a:srgbClr val="272727"/>
                  </a:solidFill>
                </a:rPr>
                <a:t>: </a:t>
              </a:r>
              <a:r>
                <a:rPr sz="1300" dirty="0">
                  <a:solidFill>
                    <a:srgbClr val="011480"/>
                  </a:solidFill>
                </a:rPr>
                <a:t>string</a:t>
              </a:r>
              <a:r>
                <a:rPr sz="1300" dirty="0">
                  <a:solidFill>
                    <a:srgbClr val="272727"/>
                  </a:solidFill>
                </a:rPr>
                <a:t>,</a:t>
              </a:r>
            </a:p>
            <a:p>
              <a:pPr algn="l" defTabSz="228600">
                <a:defRPr sz="2600">
                  <a:solidFill>
                    <a:srgbClr val="272727"/>
                  </a:solidFill>
                  <a:latin typeface="Courier"/>
                  <a:ea typeface="Courier"/>
                  <a:cs typeface="Courier"/>
                  <a:sym typeface="Courier"/>
                </a:defRPr>
              </a:pPr>
              <a:r>
                <a:rPr sz="1300" dirty="0"/>
                <a:t>  </a:t>
              </a:r>
              <a:r>
                <a:rPr sz="1300" dirty="0">
                  <a:solidFill>
                    <a:srgbClr val="808002"/>
                  </a:solidFill>
                </a:rPr>
                <a:t>@Body</a:t>
              </a:r>
              <a:r>
                <a:rPr sz="1300" dirty="0"/>
                <a:t>() </a:t>
              </a:r>
              <a:r>
                <a:rPr sz="1300" dirty="0" err="1"/>
                <a:t>requestBody</a:t>
              </a:r>
              <a:r>
                <a:rPr sz="1300" dirty="0"/>
                <a:t>: </a:t>
              </a:r>
              <a:r>
                <a:rPr sz="1300" dirty="0" err="1"/>
                <a:t>ViewingArea</a:t>
              </a:r>
              <a:r>
                <a:rPr sz="1300" dirty="0"/>
                <a:t>,</a:t>
              </a:r>
            </a:p>
            <a:p>
              <a:pPr algn="l" defTabSz="228600">
                <a:defRPr sz="2600">
                  <a:solidFill>
                    <a:srgbClr val="272727"/>
                  </a:solidFill>
                  <a:latin typeface="Courier"/>
                  <a:ea typeface="Courier"/>
                  <a:cs typeface="Courier"/>
                  <a:sym typeface="Courier"/>
                </a:defRPr>
              </a:pPr>
              <a:r>
                <a:rPr sz="1300" dirty="0"/>
                <a:t>)</a:t>
              </a:r>
              <a:r>
                <a:rPr lang="en-US" sz="1300" dirty="0"/>
                <a:t>{ </a:t>
              </a:r>
              <a:r>
                <a:rPr lang="en-US" sz="1300" dirty="0">
                  <a:solidFill>
                    <a:srgbClr val="00B050"/>
                  </a:solidFill>
                </a:rPr>
                <a:t>/** method body goes here */ </a:t>
              </a:r>
              <a:r>
                <a:rPr lang="en-US" sz="1300" dirty="0"/>
                <a:t>}</a:t>
              </a:r>
              <a:endParaRPr sz="1300" dirty="0"/>
            </a:p>
          </p:txBody>
        </p:sp>
        <p:sp>
          <p:nvSpPr>
            <p:cNvPr id="891" name="Line"/>
            <p:cNvSpPr/>
            <p:nvPr/>
          </p:nvSpPr>
          <p:spPr>
            <a:xfrm>
              <a:off x="901700" y="4918364"/>
              <a:ext cx="2767304" cy="0"/>
            </a:xfrm>
            <a:prstGeom prst="line">
              <a:avLst/>
            </a:prstGeom>
            <a:ln w="50800">
              <a:solidFill>
                <a:srgbClr val="F14C0E"/>
              </a:solidFill>
            </a:ln>
          </p:spPr>
          <p:txBody>
            <a:bodyPr lIns="22859" tIns="22859" rIns="22859" bIns="22859"/>
            <a:lstStyle/>
            <a:p>
              <a:endParaRPr sz="600"/>
            </a:p>
          </p:txBody>
        </p:sp>
        <p:sp>
          <p:nvSpPr>
            <p:cNvPr id="892" name="Line"/>
            <p:cNvSpPr/>
            <p:nvPr/>
          </p:nvSpPr>
          <p:spPr>
            <a:xfrm>
              <a:off x="982133" y="5142731"/>
              <a:ext cx="6303259" cy="1"/>
            </a:xfrm>
            <a:prstGeom prst="line">
              <a:avLst/>
            </a:prstGeom>
            <a:ln w="50800">
              <a:solidFill>
                <a:srgbClr val="F14C0E"/>
              </a:solidFill>
            </a:ln>
          </p:spPr>
          <p:txBody>
            <a:bodyPr lIns="22859" tIns="22859" rIns="22859" bIns="22859"/>
            <a:lstStyle/>
            <a:p>
              <a:endParaRPr sz="600"/>
            </a:p>
          </p:txBody>
        </p:sp>
        <p:sp>
          <p:nvSpPr>
            <p:cNvPr id="893" name="Line"/>
            <p:cNvSpPr/>
            <p:nvPr/>
          </p:nvSpPr>
          <p:spPr>
            <a:xfrm>
              <a:off x="1096433" y="5502564"/>
              <a:ext cx="587029" cy="0"/>
            </a:xfrm>
            <a:prstGeom prst="line">
              <a:avLst/>
            </a:prstGeom>
            <a:ln w="50800">
              <a:solidFill>
                <a:srgbClr val="F14C0E"/>
              </a:solidFill>
            </a:ln>
          </p:spPr>
          <p:txBody>
            <a:bodyPr lIns="22859" tIns="22859" rIns="22859" bIns="22859"/>
            <a:lstStyle/>
            <a:p>
              <a:endParaRPr sz="600"/>
            </a:p>
          </p:txBody>
        </p:sp>
        <p:sp>
          <p:nvSpPr>
            <p:cNvPr id="894" name="Line"/>
            <p:cNvSpPr/>
            <p:nvPr/>
          </p:nvSpPr>
          <p:spPr>
            <a:xfrm>
              <a:off x="1096433" y="5709997"/>
              <a:ext cx="587029" cy="1"/>
            </a:xfrm>
            <a:prstGeom prst="line">
              <a:avLst/>
            </a:prstGeom>
            <a:ln w="50800">
              <a:solidFill>
                <a:srgbClr val="F14C0E"/>
              </a:solidFill>
            </a:ln>
          </p:spPr>
          <p:txBody>
            <a:bodyPr lIns="22859" tIns="22859" rIns="22859" bIns="22859"/>
            <a:lstStyle/>
            <a:p>
              <a:endParaRPr sz="600"/>
            </a:p>
          </p:txBody>
        </p:sp>
        <p:sp>
          <p:nvSpPr>
            <p:cNvPr id="895" name="Line"/>
            <p:cNvSpPr/>
            <p:nvPr/>
          </p:nvSpPr>
          <p:spPr>
            <a:xfrm>
              <a:off x="1096433" y="5917431"/>
              <a:ext cx="587029" cy="1"/>
            </a:xfrm>
            <a:prstGeom prst="line">
              <a:avLst/>
            </a:prstGeom>
            <a:ln w="50800">
              <a:solidFill>
                <a:srgbClr val="F14C0E"/>
              </a:solidFill>
            </a:ln>
          </p:spPr>
          <p:txBody>
            <a:bodyPr lIns="22859" tIns="22859" rIns="22859" bIns="22859"/>
            <a:lstStyle/>
            <a:p>
              <a:endParaRPr sz="600"/>
            </a:p>
          </p:txBody>
        </p:sp>
        <p:sp>
          <p:nvSpPr>
            <p:cNvPr id="896" name="Line"/>
            <p:cNvSpPr/>
            <p:nvPr/>
          </p:nvSpPr>
          <p:spPr>
            <a:xfrm>
              <a:off x="897466" y="1976198"/>
              <a:ext cx="1412528" cy="1"/>
            </a:xfrm>
            <a:prstGeom prst="line">
              <a:avLst/>
            </a:prstGeom>
            <a:ln w="50800">
              <a:solidFill>
                <a:srgbClr val="F14C0E"/>
              </a:solidFill>
            </a:ln>
          </p:spPr>
          <p:txBody>
            <a:bodyPr lIns="22859" tIns="22859" rIns="22859" bIns="22859"/>
            <a:lstStyle/>
            <a:p>
              <a:endParaRPr sz="600"/>
            </a:p>
          </p:txBody>
        </p:sp>
      </p:grpSp>
      <p:sp>
        <p:nvSpPr>
          <p:cNvPr id="14" name="Rectangle 13">
            <a:extLst>
              <a:ext uri="{FF2B5EF4-FFF2-40B4-BE49-F238E27FC236}">
                <a16:creationId xmlns:a16="http://schemas.microsoft.com/office/drawing/2014/main" id="{B2A561A0-89FD-2664-84F6-522F11888965}"/>
              </a:ext>
            </a:extLst>
          </p:cNvPr>
          <p:cNvSpPr/>
          <p:nvPr/>
        </p:nvSpPr>
        <p:spPr>
          <a:xfrm>
            <a:off x="4180114" y="1004901"/>
            <a:ext cx="2536950"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SzPct val="100000"/>
            </a:pPr>
            <a:r>
              <a:rPr lang="en-US" sz="2000" dirty="0">
                <a:solidFill>
                  <a:schemeClr val="tx1"/>
                </a:solidFill>
              </a:rPr>
              <a:t>This class defines methods that can be invoked on the base route /towns</a:t>
            </a:r>
          </a:p>
        </p:txBody>
      </p:sp>
      <p:cxnSp>
        <p:nvCxnSpPr>
          <p:cNvPr id="16" name="Straight Arrow Connector 15">
            <a:extLst>
              <a:ext uri="{FF2B5EF4-FFF2-40B4-BE49-F238E27FC236}">
                <a16:creationId xmlns:a16="http://schemas.microsoft.com/office/drawing/2014/main" id="{3956B06C-7175-CE3D-584C-C1572875C273}"/>
              </a:ext>
            </a:extLst>
          </p:cNvPr>
          <p:cNvCxnSpPr>
            <a:cxnSpLocks/>
          </p:cNvCxnSpPr>
          <p:nvPr/>
        </p:nvCxnSpPr>
        <p:spPr>
          <a:xfrm flipH="1">
            <a:off x="2525486" y="1714260"/>
            <a:ext cx="1654628" cy="15240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6D666359-3F5A-FF69-2C4D-49CAD2E5E239}"/>
              </a:ext>
            </a:extLst>
          </p:cNvPr>
          <p:cNvSpPr/>
          <p:nvPr/>
        </p:nvSpPr>
        <p:spPr>
          <a:xfrm>
            <a:off x="4576354" y="2905158"/>
            <a:ext cx="4065264"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SzPct val="100000"/>
            </a:pPr>
            <a:r>
              <a:rPr lang="en-US" sz="1800" dirty="0">
                <a:solidFill>
                  <a:schemeClr val="tx1"/>
                </a:solidFill>
              </a:rPr>
              <a:t>This method can be invoked by making a POST request to /towns/{</a:t>
            </a:r>
            <a:r>
              <a:rPr lang="en-US" sz="1800" dirty="0" err="1">
                <a:solidFill>
                  <a:schemeClr val="tx1"/>
                </a:solidFill>
              </a:rPr>
              <a:t>townID</a:t>
            </a:r>
            <a:r>
              <a:rPr lang="en-US" sz="1800" dirty="0">
                <a:solidFill>
                  <a:schemeClr val="tx1"/>
                </a:solidFill>
              </a:rPr>
              <a:t>}/</a:t>
            </a:r>
            <a:r>
              <a:rPr lang="en-US" sz="1800" dirty="0" err="1">
                <a:solidFill>
                  <a:schemeClr val="tx1"/>
                </a:solidFill>
              </a:rPr>
              <a:t>viewingArea</a:t>
            </a:r>
            <a:r>
              <a:rPr lang="en-US" sz="1800" dirty="0">
                <a:solidFill>
                  <a:schemeClr val="tx1"/>
                </a:solidFill>
              </a:rPr>
              <a:t> - where /towns was the base route for the class. {</a:t>
            </a:r>
            <a:r>
              <a:rPr lang="en-US" sz="1800" dirty="0" err="1">
                <a:solidFill>
                  <a:schemeClr val="tx1"/>
                </a:solidFill>
              </a:rPr>
              <a:t>townID</a:t>
            </a:r>
            <a:r>
              <a:rPr lang="en-US" sz="1800" dirty="0">
                <a:solidFill>
                  <a:schemeClr val="tx1"/>
                </a:solidFill>
              </a:rPr>
              <a:t>} is a path parameter</a:t>
            </a:r>
          </a:p>
        </p:txBody>
      </p:sp>
      <p:cxnSp>
        <p:nvCxnSpPr>
          <p:cNvPr id="20" name="Straight Arrow Connector 19">
            <a:extLst>
              <a:ext uri="{FF2B5EF4-FFF2-40B4-BE49-F238E27FC236}">
                <a16:creationId xmlns:a16="http://schemas.microsoft.com/office/drawing/2014/main" id="{DB73E0AE-CA52-B3F6-2DDE-107C5B010891}"/>
              </a:ext>
            </a:extLst>
          </p:cNvPr>
          <p:cNvCxnSpPr>
            <a:stCxn id="18" idx="1"/>
          </p:cNvCxnSpPr>
          <p:nvPr/>
        </p:nvCxnSpPr>
        <p:spPr>
          <a:xfrm flipH="1">
            <a:off x="3669004" y="3707263"/>
            <a:ext cx="907350" cy="103020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9D63FED5-AFF2-F40B-70FE-6C22AB6E9A57}"/>
              </a:ext>
            </a:extLst>
          </p:cNvPr>
          <p:cNvSpPr/>
          <p:nvPr/>
        </p:nvSpPr>
        <p:spPr>
          <a:xfrm>
            <a:off x="7754424" y="4487779"/>
            <a:ext cx="4065264" cy="1030199"/>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SzPct val="100000"/>
            </a:pPr>
            <a:r>
              <a:rPr lang="en-US" sz="1600" dirty="0">
                <a:solidFill>
                  <a:schemeClr val="tx1"/>
                </a:solidFill>
              </a:rPr>
              <a:t>In the event of an </a:t>
            </a:r>
            <a:r>
              <a:rPr lang="en-US" sz="1600" dirty="0" err="1">
                <a:solidFill>
                  <a:schemeClr val="tx1"/>
                </a:solidFill>
              </a:rPr>
              <a:t>InvalidParametersError</a:t>
            </a:r>
            <a:r>
              <a:rPr lang="en-US" sz="1600" dirty="0">
                <a:solidFill>
                  <a:schemeClr val="tx1"/>
                </a:solidFill>
              </a:rPr>
              <a:t>, the HTTP response will have the error status code “400”</a:t>
            </a:r>
            <a:endParaRPr lang="en-US" sz="1800" dirty="0">
              <a:solidFill>
                <a:schemeClr val="tx1"/>
              </a:solidFill>
            </a:endParaRPr>
          </a:p>
        </p:txBody>
      </p:sp>
      <p:cxnSp>
        <p:nvCxnSpPr>
          <p:cNvPr id="23" name="Straight Arrow Connector 22">
            <a:extLst>
              <a:ext uri="{FF2B5EF4-FFF2-40B4-BE49-F238E27FC236}">
                <a16:creationId xmlns:a16="http://schemas.microsoft.com/office/drawing/2014/main" id="{17CA28F2-B374-3B1F-B79B-AFD3ABECECCC}"/>
              </a:ext>
            </a:extLst>
          </p:cNvPr>
          <p:cNvCxnSpPr/>
          <p:nvPr/>
        </p:nvCxnSpPr>
        <p:spPr>
          <a:xfrm flipH="1">
            <a:off x="7410893" y="5049494"/>
            <a:ext cx="343531"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0771080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5" name="TSOA Auto-Generates OpenAPI Specifications from TypeScript"/>
          <p:cNvSpPr txBox="1">
            <a:spLocks noGrp="1"/>
          </p:cNvSpPr>
          <p:nvPr>
            <p:ph type="title"/>
          </p:nvPr>
        </p:nvSpPr>
        <p:spPr>
          <a:prstGeom prst="rect">
            <a:avLst/>
          </a:prstGeom>
        </p:spPr>
        <p:txBody>
          <a:bodyPr>
            <a:normAutofit/>
          </a:bodyPr>
          <a:lstStyle>
            <a:lvl1pPr defTabSz="1706836">
              <a:defRPr sz="5950" spc="-119"/>
            </a:lvl1pPr>
          </a:lstStyle>
          <a:p>
            <a:r>
              <a:rPr lang="en-US" sz="4400" dirty="0"/>
              <a:t>Sample annotated typescript (2)</a:t>
            </a:r>
            <a:endParaRPr sz="4400" dirty="0"/>
          </a:p>
        </p:txBody>
      </p:sp>
      <p:grpSp>
        <p:nvGrpSpPr>
          <p:cNvPr id="4" name="Group 3">
            <a:extLst>
              <a:ext uri="{FF2B5EF4-FFF2-40B4-BE49-F238E27FC236}">
                <a16:creationId xmlns:a16="http://schemas.microsoft.com/office/drawing/2014/main" id="{B7B073CD-4BFC-A236-C66D-397118F374C2}"/>
              </a:ext>
            </a:extLst>
          </p:cNvPr>
          <p:cNvGrpSpPr/>
          <p:nvPr/>
        </p:nvGrpSpPr>
        <p:grpSpPr>
          <a:xfrm>
            <a:off x="838200" y="1701514"/>
            <a:ext cx="7803418" cy="4452501"/>
            <a:chOff x="838200" y="1701514"/>
            <a:chExt cx="7803418" cy="4452501"/>
          </a:xfrm>
        </p:grpSpPr>
        <p:sp>
          <p:nvSpPr>
            <p:cNvPr id="887" name="@Route('towns')…"/>
            <p:cNvSpPr txBox="1"/>
            <p:nvPr/>
          </p:nvSpPr>
          <p:spPr>
            <a:xfrm>
              <a:off x="838200" y="1701514"/>
              <a:ext cx="7803418" cy="4452501"/>
            </a:xfrm>
            <a:prstGeom prst="rect">
              <a:avLst/>
            </a:prstGeom>
            <a:ln w="12700">
              <a:solidFill>
                <a:srgbClr val="000000"/>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p>
              <a:pPr algn="l" defTabSz="228600">
                <a:defRPr sz="2600">
                  <a:solidFill>
                    <a:srgbClr val="00733B"/>
                  </a:solidFill>
                  <a:latin typeface="Courier"/>
                  <a:ea typeface="Courier"/>
                  <a:cs typeface="Courier"/>
                  <a:sym typeface="Courier"/>
                </a:defRPr>
              </a:pPr>
              <a:r>
                <a:rPr sz="1300" dirty="0">
                  <a:solidFill>
                    <a:srgbClr val="808002"/>
                  </a:solidFill>
                </a:rPr>
                <a:t>@Route</a:t>
              </a:r>
              <a:r>
                <a:rPr sz="1300" dirty="0">
                  <a:solidFill>
                    <a:srgbClr val="272727"/>
                  </a:solidFill>
                </a:rPr>
                <a:t>(</a:t>
              </a:r>
              <a:r>
                <a:rPr sz="1300" dirty="0"/>
                <a:t>'towns'</a:t>
              </a:r>
              <a:r>
                <a:rPr sz="1300" dirty="0">
                  <a:solidFill>
                    <a:srgbClr val="272727"/>
                  </a:solidFill>
                </a:rPr>
                <a:t>)</a:t>
              </a:r>
            </a:p>
            <a:p>
              <a:pPr algn="l" defTabSz="228600">
                <a:defRPr sz="2600">
                  <a:solidFill>
                    <a:srgbClr val="000000"/>
                  </a:solidFill>
                  <a:latin typeface="Courier"/>
                  <a:ea typeface="Courier"/>
                  <a:cs typeface="Courier"/>
                  <a:sym typeface="Courier"/>
                </a:defRPr>
              </a:pPr>
              <a:r>
                <a:rPr sz="1300" dirty="0">
                  <a:solidFill>
                    <a:srgbClr val="011480"/>
                  </a:solidFill>
                </a:rPr>
                <a:t>export class </a:t>
              </a:r>
              <a:r>
                <a:rPr sz="1300" dirty="0" err="1"/>
                <a:t>TownsController</a:t>
              </a:r>
              <a:r>
                <a:rPr sz="1300" dirty="0"/>
                <a:t> </a:t>
              </a:r>
              <a:r>
                <a:rPr sz="1300" dirty="0">
                  <a:solidFill>
                    <a:srgbClr val="011480"/>
                  </a:solidFill>
                </a:rPr>
                <a:t>extends </a:t>
              </a:r>
              <a:r>
                <a:rPr sz="1300" dirty="0"/>
                <a:t>Controller </a:t>
              </a:r>
              <a:r>
                <a:rPr sz="1300" dirty="0">
                  <a:solidFill>
                    <a:srgbClr val="272727"/>
                  </a:solidFill>
                </a:rPr>
                <a:t>{</a:t>
              </a:r>
              <a:endParaRPr lang="en-US" sz="1300" dirty="0">
                <a:solidFill>
                  <a:srgbClr val="272727"/>
                </a:solidFill>
              </a:endParaRPr>
            </a:p>
            <a:p>
              <a:pPr algn="l" defTabSz="228600">
                <a:defRPr sz="2600">
                  <a:solidFill>
                    <a:srgbClr val="272727"/>
                  </a:solidFill>
                  <a:latin typeface="Courier"/>
                  <a:ea typeface="Courier"/>
                  <a:cs typeface="Courier"/>
                  <a:sym typeface="Courier"/>
                </a:defRPr>
              </a:pPr>
              <a:endParaRPr lang="en-US" sz="1300" dirty="0">
                <a:solidFill>
                  <a:srgbClr val="272727"/>
                </a:solidFill>
              </a:endParaRPr>
            </a:p>
            <a:p>
              <a:pPr algn="l" defTabSz="228600">
                <a:defRPr sz="2600">
                  <a:solidFill>
                    <a:srgbClr val="272727"/>
                  </a:solidFill>
                  <a:latin typeface="Courier"/>
                  <a:ea typeface="Courier"/>
                  <a:cs typeface="Courier"/>
                  <a:sym typeface="Courier"/>
                </a:defRPr>
              </a:pPr>
              <a:endParaRPr sz="1300" dirty="0">
                <a:solidFill>
                  <a:srgbClr val="272727"/>
                </a:solidFill>
              </a:endParaRPr>
            </a:p>
            <a:p>
              <a:pPr algn="l" defTabSz="228600">
                <a:defRPr sz="2600" i="1">
                  <a:solidFill>
                    <a:srgbClr val="808080"/>
                  </a:solidFill>
                  <a:latin typeface="Courier"/>
                  <a:ea typeface="Courier"/>
                  <a:cs typeface="Courier"/>
                  <a:sym typeface="Courier"/>
                </a:defRPr>
              </a:pPr>
              <a:r>
                <a:rPr sz="1300" dirty="0"/>
                <a:t>/**</a:t>
              </a:r>
            </a:p>
            <a:p>
              <a:pPr algn="l" defTabSz="228600">
                <a:defRPr sz="2600" i="1">
                  <a:solidFill>
                    <a:srgbClr val="808080"/>
                  </a:solidFill>
                  <a:latin typeface="Courier"/>
                  <a:ea typeface="Courier"/>
                  <a:cs typeface="Courier"/>
                  <a:sym typeface="Courier"/>
                </a:defRPr>
              </a:pPr>
              <a:r>
                <a:rPr sz="1300" dirty="0"/>
                <a:t> * Creates a viewing area in a given town</a:t>
              </a:r>
            </a:p>
            <a:p>
              <a:pPr algn="l" defTabSz="228600">
                <a:defRPr sz="2600" i="1">
                  <a:solidFill>
                    <a:srgbClr val="808080"/>
                  </a:solidFill>
                  <a:latin typeface="Courier"/>
                  <a:ea typeface="Courier"/>
                  <a:cs typeface="Courier"/>
                  <a:sym typeface="Courier"/>
                </a:defRPr>
              </a:pPr>
              <a:r>
                <a:rPr sz="1300" dirty="0"/>
                <a:t> *</a:t>
              </a:r>
            </a:p>
            <a:p>
              <a:pPr algn="l" defTabSz="228600">
                <a:defRPr sz="2600" i="1">
                  <a:solidFill>
                    <a:srgbClr val="808080"/>
                  </a:solidFill>
                  <a:latin typeface="Courier"/>
                  <a:ea typeface="Courier"/>
                  <a:cs typeface="Courier"/>
                  <a:sym typeface="Courier"/>
                </a:defRPr>
              </a:pPr>
              <a:r>
                <a:rPr sz="1300" dirty="0"/>
                <a:t> * </a:t>
              </a:r>
              <a:r>
                <a:rPr sz="1300" b="1" dirty="0"/>
                <a:t>@param </a:t>
              </a:r>
              <a:r>
                <a:rPr sz="1300" dirty="0" err="1">
                  <a:solidFill>
                    <a:srgbClr val="3C3C3C"/>
                  </a:solidFill>
                </a:rPr>
                <a:t>townID</a:t>
              </a:r>
              <a:r>
                <a:rPr sz="1300" dirty="0">
                  <a:solidFill>
                    <a:srgbClr val="3C3C3C"/>
                  </a:solidFill>
                </a:rPr>
                <a:t> </a:t>
              </a:r>
              <a:r>
                <a:rPr sz="1300" dirty="0"/>
                <a:t>ID of the town in which to create the new viewing area</a:t>
              </a:r>
            </a:p>
            <a:p>
              <a:pPr algn="l" defTabSz="228600">
                <a:defRPr sz="2600" i="1">
                  <a:solidFill>
                    <a:srgbClr val="808080"/>
                  </a:solidFill>
                  <a:latin typeface="Courier"/>
                  <a:ea typeface="Courier"/>
                  <a:cs typeface="Courier"/>
                  <a:sym typeface="Courier"/>
                </a:defRPr>
              </a:pPr>
              <a:r>
                <a:rPr sz="1300" dirty="0"/>
                <a:t> * </a:t>
              </a:r>
              <a:r>
                <a:rPr sz="1300" b="1" dirty="0"/>
                <a:t>@param </a:t>
              </a:r>
              <a:r>
                <a:rPr sz="1300" dirty="0" err="1">
                  <a:solidFill>
                    <a:srgbClr val="3C3C3C"/>
                  </a:solidFill>
                </a:rPr>
                <a:t>sessionToken</a:t>
              </a:r>
              <a:r>
                <a:rPr sz="1300" dirty="0">
                  <a:solidFill>
                    <a:srgbClr val="3C3C3C"/>
                  </a:solidFill>
                </a:rPr>
                <a:t> </a:t>
              </a:r>
              <a:r>
                <a:rPr sz="1300" dirty="0"/>
                <a:t>session token of the player making the request, must</a:t>
              </a:r>
            </a:p>
            <a:p>
              <a:pPr algn="l" defTabSz="228600">
                <a:defRPr sz="2600" i="1">
                  <a:solidFill>
                    <a:srgbClr val="808080"/>
                  </a:solidFill>
                  <a:latin typeface="Courier"/>
                  <a:ea typeface="Courier"/>
                  <a:cs typeface="Courier"/>
                  <a:sym typeface="Courier"/>
                </a:defRPr>
              </a:pPr>
              <a:r>
                <a:rPr sz="1300" dirty="0"/>
                <a:t> *        match the session token returned when the player joined the town</a:t>
              </a:r>
            </a:p>
            <a:p>
              <a:pPr algn="l" defTabSz="228600">
                <a:defRPr sz="2600" i="1">
                  <a:solidFill>
                    <a:srgbClr val="808080"/>
                  </a:solidFill>
                  <a:latin typeface="Courier"/>
                  <a:ea typeface="Courier"/>
                  <a:cs typeface="Courier"/>
                  <a:sym typeface="Courier"/>
                </a:defRPr>
              </a:pPr>
              <a:r>
                <a:rPr sz="1300" dirty="0"/>
                <a:t> * </a:t>
              </a:r>
              <a:r>
                <a:rPr sz="1300" b="1" dirty="0"/>
                <a:t>@param </a:t>
              </a:r>
              <a:r>
                <a:rPr sz="1300" dirty="0" err="1">
                  <a:solidFill>
                    <a:srgbClr val="3C3C3C"/>
                  </a:solidFill>
                </a:rPr>
                <a:t>requestBody</a:t>
              </a:r>
              <a:r>
                <a:rPr sz="1300" dirty="0">
                  <a:solidFill>
                    <a:srgbClr val="3C3C3C"/>
                  </a:solidFill>
                </a:rPr>
                <a:t> </a:t>
              </a:r>
              <a:r>
                <a:rPr sz="1300" dirty="0"/>
                <a:t>The new viewing area to create</a:t>
              </a:r>
            </a:p>
            <a:p>
              <a:pPr algn="l" defTabSz="228600">
                <a:defRPr sz="2600" i="1">
                  <a:solidFill>
                    <a:srgbClr val="808080"/>
                  </a:solidFill>
                  <a:latin typeface="Courier"/>
                  <a:ea typeface="Courier"/>
                  <a:cs typeface="Courier"/>
                  <a:sym typeface="Courier"/>
                </a:defRPr>
              </a:pPr>
              <a:r>
                <a:rPr sz="1300" dirty="0"/>
                <a:t> *</a:t>
              </a:r>
            </a:p>
            <a:p>
              <a:pPr algn="l" defTabSz="228600">
                <a:defRPr sz="2600" i="1">
                  <a:solidFill>
                    <a:srgbClr val="808080"/>
                  </a:solidFill>
                  <a:latin typeface="Courier"/>
                  <a:ea typeface="Courier"/>
                  <a:cs typeface="Courier"/>
                  <a:sym typeface="Courier"/>
                </a:defRPr>
              </a:pPr>
              <a:r>
                <a:rPr sz="1300" dirty="0"/>
                <a:t> * </a:t>
              </a:r>
              <a:r>
                <a:rPr sz="1300" b="1" dirty="0"/>
                <a:t>@throws </a:t>
              </a:r>
              <a:r>
                <a:rPr sz="1300" dirty="0" err="1"/>
                <a:t>InvalidParametersError</a:t>
              </a:r>
              <a:r>
                <a:rPr sz="1300" dirty="0"/>
                <a:t> if the session token is not valid, or if the</a:t>
              </a:r>
            </a:p>
            <a:p>
              <a:pPr algn="l" defTabSz="228600">
                <a:defRPr sz="2600" i="1">
                  <a:solidFill>
                    <a:srgbClr val="808080"/>
                  </a:solidFill>
                  <a:latin typeface="Courier"/>
                  <a:ea typeface="Courier"/>
                  <a:cs typeface="Courier"/>
                  <a:sym typeface="Courier"/>
                </a:defRPr>
              </a:pPr>
              <a:r>
                <a:rPr sz="1300" dirty="0"/>
                <a:t> *          viewing area could not be created</a:t>
              </a:r>
            </a:p>
            <a:p>
              <a:pPr algn="l" defTabSz="228600">
                <a:defRPr sz="2600" i="1">
                  <a:solidFill>
                    <a:srgbClr val="808080"/>
                  </a:solidFill>
                  <a:latin typeface="Courier"/>
                  <a:ea typeface="Courier"/>
                  <a:cs typeface="Courier"/>
                  <a:sym typeface="Courier"/>
                </a:defRPr>
              </a:pPr>
              <a:r>
                <a:rPr sz="1300" dirty="0"/>
                <a:t> */</a:t>
              </a:r>
            </a:p>
            <a:p>
              <a:pPr algn="l" defTabSz="228600">
                <a:defRPr sz="2600">
                  <a:solidFill>
                    <a:srgbClr val="00733B"/>
                  </a:solidFill>
                  <a:latin typeface="Courier"/>
                  <a:ea typeface="Courier"/>
                  <a:cs typeface="Courier"/>
                  <a:sym typeface="Courier"/>
                </a:defRPr>
              </a:pPr>
              <a:r>
                <a:rPr sz="1300" dirty="0">
                  <a:solidFill>
                    <a:srgbClr val="808002"/>
                  </a:solidFill>
                </a:rPr>
                <a:t>@Post</a:t>
              </a:r>
              <a:r>
                <a:rPr sz="1300" dirty="0">
                  <a:solidFill>
                    <a:srgbClr val="272727"/>
                  </a:solidFill>
                </a:rPr>
                <a:t>(</a:t>
              </a:r>
              <a:r>
                <a:rPr sz="1300" dirty="0"/>
                <a:t>'{townID}/viewingArea'</a:t>
              </a:r>
              <a:r>
                <a:rPr sz="1300" dirty="0">
                  <a:solidFill>
                    <a:srgbClr val="272727"/>
                  </a:solidFill>
                </a:rPr>
                <a:t>)</a:t>
              </a:r>
            </a:p>
            <a:p>
              <a:pPr algn="l" defTabSz="228600">
                <a:defRPr sz="2600">
                  <a:solidFill>
                    <a:srgbClr val="00733B"/>
                  </a:solidFill>
                  <a:latin typeface="Courier"/>
                  <a:ea typeface="Courier"/>
                  <a:cs typeface="Courier"/>
                  <a:sym typeface="Courier"/>
                </a:defRPr>
              </a:pPr>
              <a:r>
                <a:rPr sz="1300" dirty="0">
                  <a:solidFill>
                    <a:srgbClr val="808002"/>
                  </a:solidFill>
                </a:rPr>
                <a:t>@Response</a:t>
              </a:r>
              <a:r>
                <a:rPr sz="1300" dirty="0">
                  <a:solidFill>
                    <a:srgbClr val="272727"/>
                  </a:solidFill>
                </a:rPr>
                <a:t>&lt;</a:t>
              </a:r>
              <a:r>
                <a:rPr sz="1300" dirty="0">
                  <a:solidFill>
                    <a:srgbClr val="000000"/>
                  </a:solidFill>
                </a:rPr>
                <a:t>InvalidParametersError</a:t>
              </a:r>
              <a:r>
                <a:rPr sz="1300" dirty="0">
                  <a:solidFill>
                    <a:srgbClr val="272727"/>
                  </a:solidFill>
                </a:rPr>
                <a:t>&gt;(</a:t>
              </a:r>
              <a:r>
                <a:rPr sz="1300" dirty="0">
                  <a:solidFill>
                    <a:srgbClr val="0073E6"/>
                  </a:solidFill>
                </a:rPr>
                <a:t>400</a:t>
              </a:r>
              <a:r>
                <a:rPr sz="1300" dirty="0">
                  <a:solidFill>
                    <a:srgbClr val="272727"/>
                  </a:solidFill>
                </a:rPr>
                <a:t>, </a:t>
              </a:r>
              <a:r>
                <a:rPr sz="1300" dirty="0"/>
                <a:t>'Invalid values specified'</a:t>
              </a:r>
              <a:r>
                <a:rPr sz="1300" dirty="0">
                  <a:solidFill>
                    <a:srgbClr val="272727"/>
                  </a:solidFill>
                </a:rPr>
                <a:t>)</a:t>
              </a:r>
            </a:p>
            <a:p>
              <a:pPr algn="l" defTabSz="228600">
                <a:defRPr sz="2600">
                  <a:solidFill>
                    <a:srgbClr val="7A7A43"/>
                  </a:solidFill>
                  <a:latin typeface="Courier"/>
                  <a:ea typeface="Courier"/>
                  <a:cs typeface="Courier"/>
                  <a:sym typeface="Courier"/>
                </a:defRPr>
              </a:pPr>
              <a:r>
                <a:rPr sz="1300" dirty="0">
                  <a:solidFill>
                    <a:srgbClr val="011480"/>
                  </a:solidFill>
                </a:rPr>
                <a:t>public async </a:t>
              </a:r>
              <a:r>
                <a:rPr sz="1300" dirty="0" err="1"/>
                <a:t>createViewingArea</a:t>
              </a:r>
              <a:r>
                <a:rPr sz="1300" dirty="0">
                  <a:solidFill>
                    <a:srgbClr val="272727"/>
                  </a:solidFill>
                </a:rPr>
                <a:t>(</a:t>
              </a:r>
            </a:p>
            <a:p>
              <a:pPr algn="l" defTabSz="228600">
                <a:defRPr sz="2600">
                  <a:solidFill>
                    <a:srgbClr val="272727"/>
                  </a:solidFill>
                  <a:latin typeface="Courier"/>
                  <a:ea typeface="Courier"/>
                  <a:cs typeface="Courier"/>
                  <a:sym typeface="Courier"/>
                </a:defRPr>
              </a:pPr>
              <a:r>
                <a:rPr sz="1300" dirty="0"/>
                <a:t>  </a:t>
              </a:r>
              <a:r>
                <a:rPr sz="1300" dirty="0">
                  <a:solidFill>
                    <a:srgbClr val="808002"/>
                  </a:solidFill>
                </a:rPr>
                <a:t>@Path</a:t>
              </a:r>
              <a:r>
                <a:rPr sz="1300" dirty="0"/>
                <a:t>() </a:t>
              </a:r>
              <a:r>
                <a:rPr sz="1300" dirty="0" err="1"/>
                <a:t>townID</a:t>
              </a:r>
              <a:r>
                <a:rPr sz="1300" dirty="0"/>
                <a:t>: </a:t>
              </a:r>
              <a:r>
                <a:rPr sz="1300" dirty="0">
                  <a:solidFill>
                    <a:srgbClr val="011480"/>
                  </a:solidFill>
                </a:rPr>
                <a:t>string</a:t>
              </a:r>
              <a:r>
                <a:rPr sz="1300" dirty="0"/>
                <a:t>,</a:t>
              </a:r>
            </a:p>
            <a:p>
              <a:pPr algn="l" defTabSz="228600">
                <a:defRPr sz="2600">
                  <a:solidFill>
                    <a:srgbClr val="00733B"/>
                  </a:solidFill>
                  <a:latin typeface="Courier"/>
                  <a:ea typeface="Courier"/>
                  <a:cs typeface="Courier"/>
                  <a:sym typeface="Courier"/>
                </a:defRPr>
              </a:pPr>
              <a:r>
                <a:rPr sz="1300" dirty="0">
                  <a:solidFill>
                    <a:srgbClr val="272727"/>
                  </a:solidFill>
                </a:rPr>
                <a:t>  </a:t>
              </a:r>
              <a:r>
                <a:rPr sz="1300" dirty="0">
                  <a:solidFill>
                    <a:srgbClr val="808002"/>
                  </a:solidFill>
                </a:rPr>
                <a:t>@Header</a:t>
              </a:r>
              <a:r>
                <a:rPr sz="1300" dirty="0">
                  <a:solidFill>
                    <a:srgbClr val="272727"/>
                  </a:solidFill>
                </a:rPr>
                <a:t>(</a:t>
              </a:r>
              <a:r>
                <a:rPr sz="1300" dirty="0"/>
                <a:t>'X-Session-Token'</a:t>
              </a:r>
              <a:r>
                <a:rPr sz="1300" dirty="0">
                  <a:solidFill>
                    <a:srgbClr val="272727"/>
                  </a:solidFill>
                </a:rPr>
                <a:t>) </a:t>
              </a:r>
              <a:r>
                <a:rPr sz="1300" dirty="0" err="1">
                  <a:solidFill>
                    <a:srgbClr val="272727"/>
                  </a:solidFill>
                </a:rPr>
                <a:t>sessionToken</a:t>
              </a:r>
              <a:r>
                <a:rPr sz="1300" dirty="0">
                  <a:solidFill>
                    <a:srgbClr val="272727"/>
                  </a:solidFill>
                </a:rPr>
                <a:t>: </a:t>
              </a:r>
              <a:r>
                <a:rPr sz="1300" dirty="0">
                  <a:solidFill>
                    <a:srgbClr val="011480"/>
                  </a:solidFill>
                </a:rPr>
                <a:t>string</a:t>
              </a:r>
              <a:r>
                <a:rPr sz="1300" dirty="0">
                  <a:solidFill>
                    <a:srgbClr val="272727"/>
                  </a:solidFill>
                </a:rPr>
                <a:t>,</a:t>
              </a:r>
            </a:p>
            <a:p>
              <a:pPr algn="l" defTabSz="228600">
                <a:defRPr sz="2600">
                  <a:solidFill>
                    <a:srgbClr val="272727"/>
                  </a:solidFill>
                  <a:latin typeface="Courier"/>
                  <a:ea typeface="Courier"/>
                  <a:cs typeface="Courier"/>
                  <a:sym typeface="Courier"/>
                </a:defRPr>
              </a:pPr>
              <a:r>
                <a:rPr sz="1300" dirty="0"/>
                <a:t>  </a:t>
              </a:r>
              <a:r>
                <a:rPr sz="1300" dirty="0">
                  <a:solidFill>
                    <a:srgbClr val="808002"/>
                  </a:solidFill>
                </a:rPr>
                <a:t>@Body</a:t>
              </a:r>
              <a:r>
                <a:rPr sz="1300" dirty="0"/>
                <a:t>() </a:t>
              </a:r>
              <a:r>
                <a:rPr sz="1300" dirty="0" err="1"/>
                <a:t>requestBody</a:t>
              </a:r>
              <a:r>
                <a:rPr sz="1300" dirty="0"/>
                <a:t>: </a:t>
              </a:r>
              <a:r>
                <a:rPr sz="1300" dirty="0" err="1"/>
                <a:t>ViewingArea</a:t>
              </a:r>
              <a:r>
                <a:rPr sz="1300" dirty="0"/>
                <a:t>,</a:t>
              </a:r>
            </a:p>
            <a:p>
              <a:pPr algn="l" defTabSz="228600">
                <a:defRPr sz="2600">
                  <a:solidFill>
                    <a:srgbClr val="272727"/>
                  </a:solidFill>
                  <a:latin typeface="Courier"/>
                  <a:ea typeface="Courier"/>
                  <a:cs typeface="Courier"/>
                  <a:sym typeface="Courier"/>
                </a:defRPr>
              </a:pPr>
              <a:r>
                <a:rPr sz="1300" dirty="0"/>
                <a:t>)</a:t>
              </a:r>
              <a:r>
                <a:rPr lang="en-US" sz="1300" dirty="0"/>
                <a:t>{ </a:t>
              </a:r>
              <a:r>
                <a:rPr lang="en-US" sz="1300" dirty="0">
                  <a:solidFill>
                    <a:srgbClr val="00B050"/>
                  </a:solidFill>
                </a:rPr>
                <a:t>/** method body goes here */ </a:t>
              </a:r>
              <a:r>
                <a:rPr lang="en-US" sz="1300" dirty="0"/>
                <a:t>}</a:t>
              </a:r>
              <a:endParaRPr sz="1300" dirty="0"/>
            </a:p>
          </p:txBody>
        </p:sp>
        <p:sp>
          <p:nvSpPr>
            <p:cNvPr id="891" name="Line"/>
            <p:cNvSpPr/>
            <p:nvPr/>
          </p:nvSpPr>
          <p:spPr>
            <a:xfrm>
              <a:off x="901700" y="4918364"/>
              <a:ext cx="2767304" cy="0"/>
            </a:xfrm>
            <a:prstGeom prst="line">
              <a:avLst/>
            </a:prstGeom>
            <a:ln w="50800">
              <a:solidFill>
                <a:srgbClr val="F14C0E"/>
              </a:solidFill>
            </a:ln>
          </p:spPr>
          <p:txBody>
            <a:bodyPr lIns="22859" tIns="22859" rIns="22859" bIns="22859"/>
            <a:lstStyle/>
            <a:p>
              <a:endParaRPr sz="600"/>
            </a:p>
          </p:txBody>
        </p:sp>
        <p:sp>
          <p:nvSpPr>
            <p:cNvPr id="892" name="Line"/>
            <p:cNvSpPr/>
            <p:nvPr/>
          </p:nvSpPr>
          <p:spPr>
            <a:xfrm>
              <a:off x="982133" y="5142731"/>
              <a:ext cx="6303259" cy="1"/>
            </a:xfrm>
            <a:prstGeom prst="line">
              <a:avLst/>
            </a:prstGeom>
            <a:ln w="50800">
              <a:solidFill>
                <a:srgbClr val="F14C0E"/>
              </a:solidFill>
            </a:ln>
          </p:spPr>
          <p:txBody>
            <a:bodyPr lIns="22859" tIns="22859" rIns="22859" bIns="22859"/>
            <a:lstStyle/>
            <a:p>
              <a:endParaRPr sz="600"/>
            </a:p>
          </p:txBody>
        </p:sp>
        <p:sp>
          <p:nvSpPr>
            <p:cNvPr id="893" name="Line"/>
            <p:cNvSpPr/>
            <p:nvPr/>
          </p:nvSpPr>
          <p:spPr>
            <a:xfrm>
              <a:off x="1096433" y="5502564"/>
              <a:ext cx="587029" cy="0"/>
            </a:xfrm>
            <a:prstGeom prst="line">
              <a:avLst/>
            </a:prstGeom>
            <a:ln w="50800">
              <a:solidFill>
                <a:srgbClr val="F14C0E"/>
              </a:solidFill>
            </a:ln>
          </p:spPr>
          <p:txBody>
            <a:bodyPr lIns="22859" tIns="22859" rIns="22859" bIns="22859"/>
            <a:lstStyle/>
            <a:p>
              <a:endParaRPr sz="600"/>
            </a:p>
          </p:txBody>
        </p:sp>
        <p:sp>
          <p:nvSpPr>
            <p:cNvPr id="894" name="Line"/>
            <p:cNvSpPr/>
            <p:nvPr/>
          </p:nvSpPr>
          <p:spPr>
            <a:xfrm>
              <a:off x="1096433" y="5709997"/>
              <a:ext cx="587029" cy="1"/>
            </a:xfrm>
            <a:prstGeom prst="line">
              <a:avLst/>
            </a:prstGeom>
            <a:ln w="50800">
              <a:solidFill>
                <a:srgbClr val="F14C0E"/>
              </a:solidFill>
            </a:ln>
          </p:spPr>
          <p:txBody>
            <a:bodyPr lIns="22859" tIns="22859" rIns="22859" bIns="22859"/>
            <a:lstStyle/>
            <a:p>
              <a:endParaRPr sz="600"/>
            </a:p>
          </p:txBody>
        </p:sp>
        <p:sp>
          <p:nvSpPr>
            <p:cNvPr id="895" name="Line"/>
            <p:cNvSpPr/>
            <p:nvPr/>
          </p:nvSpPr>
          <p:spPr>
            <a:xfrm>
              <a:off x="1096433" y="5917431"/>
              <a:ext cx="587029" cy="1"/>
            </a:xfrm>
            <a:prstGeom prst="line">
              <a:avLst/>
            </a:prstGeom>
            <a:ln w="50800">
              <a:solidFill>
                <a:srgbClr val="F14C0E"/>
              </a:solidFill>
            </a:ln>
          </p:spPr>
          <p:txBody>
            <a:bodyPr lIns="22859" tIns="22859" rIns="22859" bIns="22859"/>
            <a:lstStyle/>
            <a:p>
              <a:endParaRPr sz="600"/>
            </a:p>
          </p:txBody>
        </p:sp>
        <p:sp>
          <p:nvSpPr>
            <p:cNvPr id="896" name="Line"/>
            <p:cNvSpPr/>
            <p:nvPr/>
          </p:nvSpPr>
          <p:spPr>
            <a:xfrm>
              <a:off x="897466" y="1976198"/>
              <a:ext cx="1412528" cy="1"/>
            </a:xfrm>
            <a:prstGeom prst="line">
              <a:avLst/>
            </a:prstGeom>
            <a:ln w="50800">
              <a:solidFill>
                <a:srgbClr val="F14C0E"/>
              </a:solidFill>
            </a:ln>
          </p:spPr>
          <p:txBody>
            <a:bodyPr lIns="22859" tIns="22859" rIns="22859" bIns="22859"/>
            <a:lstStyle/>
            <a:p>
              <a:endParaRPr sz="600"/>
            </a:p>
          </p:txBody>
        </p:sp>
      </p:grpSp>
      <p:sp>
        <p:nvSpPr>
          <p:cNvPr id="14" name="Rectangle 13">
            <a:extLst>
              <a:ext uri="{FF2B5EF4-FFF2-40B4-BE49-F238E27FC236}">
                <a16:creationId xmlns:a16="http://schemas.microsoft.com/office/drawing/2014/main" id="{B2A561A0-89FD-2664-84F6-522F11888965}"/>
              </a:ext>
            </a:extLst>
          </p:cNvPr>
          <p:cNvSpPr/>
          <p:nvPr/>
        </p:nvSpPr>
        <p:spPr>
          <a:xfrm>
            <a:off x="4180114" y="1004901"/>
            <a:ext cx="2536950"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SzPct val="100000"/>
            </a:pPr>
            <a:r>
              <a:rPr lang="en-US" sz="2000" dirty="0">
                <a:solidFill>
                  <a:schemeClr val="tx1"/>
                </a:solidFill>
              </a:rPr>
              <a:t>This class defines methods that can be invoked on the base route /towns</a:t>
            </a:r>
          </a:p>
        </p:txBody>
      </p:sp>
      <p:cxnSp>
        <p:nvCxnSpPr>
          <p:cNvPr id="16" name="Straight Arrow Connector 15">
            <a:extLst>
              <a:ext uri="{FF2B5EF4-FFF2-40B4-BE49-F238E27FC236}">
                <a16:creationId xmlns:a16="http://schemas.microsoft.com/office/drawing/2014/main" id="{3956B06C-7175-CE3D-584C-C1572875C273}"/>
              </a:ext>
            </a:extLst>
          </p:cNvPr>
          <p:cNvCxnSpPr>
            <a:cxnSpLocks/>
          </p:cNvCxnSpPr>
          <p:nvPr/>
        </p:nvCxnSpPr>
        <p:spPr>
          <a:xfrm flipH="1">
            <a:off x="2525486" y="1714260"/>
            <a:ext cx="1654628" cy="15240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6D666359-3F5A-FF69-2C4D-49CAD2E5E239}"/>
              </a:ext>
            </a:extLst>
          </p:cNvPr>
          <p:cNvSpPr/>
          <p:nvPr/>
        </p:nvSpPr>
        <p:spPr>
          <a:xfrm>
            <a:off x="4576354" y="2905158"/>
            <a:ext cx="4065264"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SzPct val="100000"/>
            </a:pPr>
            <a:r>
              <a:rPr lang="en-US" sz="1800" dirty="0">
                <a:solidFill>
                  <a:schemeClr val="tx1"/>
                </a:solidFill>
              </a:rPr>
              <a:t>This method can be invoked by making a POST request to /towns/{</a:t>
            </a:r>
            <a:r>
              <a:rPr lang="en-US" sz="1800" dirty="0" err="1">
                <a:solidFill>
                  <a:schemeClr val="tx1"/>
                </a:solidFill>
              </a:rPr>
              <a:t>townID</a:t>
            </a:r>
            <a:r>
              <a:rPr lang="en-US" sz="1800" dirty="0">
                <a:solidFill>
                  <a:schemeClr val="tx1"/>
                </a:solidFill>
              </a:rPr>
              <a:t>}/</a:t>
            </a:r>
            <a:r>
              <a:rPr lang="en-US" sz="1800" dirty="0" err="1">
                <a:solidFill>
                  <a:schemeClr val="tx1"/>
                </a:solidFill>
              </a:rPr>
              <a:t>viewingArea</a:t>
            </a:r>
            <a:r>
              <a:rPr lang="en-US" sz="1800" dirty="0">
                <a:solidFill>
                  <a:schemeClr val="tx1"/>
                </a:solidFill>
              </a:rPr>
              <a:t> - where /towns was the base route for the class. {</a:t>
            </a:r>
            <a:r>
              <a:rPr lang="en-US" sz="1800" dirty="0" err="1">
                <a:solidFill>
                  <a:schemeClr val="tx1"/>
                </a:solidFill>
              </a:rPr>
              <a:t>townID</a:t>
            </a:r>
            <a:r>
              <a:rPr lang="en-US" sz="1800" dirty="0">
                <a:solidFill>
                  <a:schemeClr val="tx1"/>
                </a:solidFill>
              </a:rPr>
              <a:t>} is a path parameter</a:t>
            </a:r>
          </a:p>
        </p:txBody>
      </p:sp>
      <p:cxnSp>
        <p:nvCxnSpPr>
          <p:cNvPr id="20" name="Straight Arrow Connector 19">
            <a:extLst>
              <a:ext uri="{FF2B5EF4-FFF2-40B4-BE49-F238E27FC236}">
                <a16:creationId xmlns:a16="http://schemas.microsoft.com/office/drawing/2014/main" id="{DB73E0AE-CA52-B3F6-2DDE-107C5B010891}"/>
              </a:ext>
            </a:extLst>
          </p:cNvPr>
          <p:cNvCxnSpPr>
            <a:stCxn id="18" idx="1"/>
          </p:cNvCxnSpPr>
          <p:nvPr/>
        </p:nvCxnSpPr>
        <p:spPr>
          <a:xfrm flipH="1">
            <a:off x="3669004" y="3707263"/>
            <a:ext cx="907350" cy="103020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EE734AD7-63F5-1E82-A6D5-5313318325E0}"/>
              </a:ext>
            </a:extLst>
          </p:cNvPr>
          <p:cNvSpPr txBox="1"/>
          <p:nvPr/>
        </p:nvSpPr>
        <p:spPr>
          <a:xfrm>
            <a:off x="8931349" y="4359349"/>
            <a:ext cx="1850065" cy="9994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3" name="Rectangle 2">
            <a:extLst>
              <a:ext uri="{FF2B5EF4-FFF2-40B4-BE49-F238E27FC236}">
                <a16:creationId xmlns:a16="http://schemas.microsoft.com/office/drawing/2014/main" id="{170FD671-5236-D634-170B-17A6ED9CE0E6}"/>
              </a:ext>
            </a:extLst>
          </p:cNvPr>
          <p:cNvSpPr/>
          <p:nvPr/>
        </p:nvSpPr>
        <p:spPr>
          <a:xfrm>
            <a:off x="7759843" y="3769595"/>
            <a:ext cx="4065264" cy="1325564"/>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SzPct val="100000"/>
            </a:pPr>
            <a:r>
              <a:rPr lang="en-US" sz="1800" dirty="0">
                <a:solidFill>
                  <a:schemeClr val="tx1"/>
                </a:solidFill>
              </a:rPr>
              <a:t>The </a:t>
            </a:r>
            <a:r>
              <a:rPr lang="en-US" sz="1800" dirty="0" err="1">
                <a:solidFill>
                  <a:schemeClr val="tx1"/>
                </a:solidFill>
              </a:rPr>
              <a:t>townID</a:t>
            </a:r>
            <a:r>
              <a:rPr lang="en-US" sz="1800" dirty="0">
                <a:solidFill>
                  <a:schemeClr val="tx1"/>
                </a:solidFill>
              </a:rPr>
              <a:t> parameter to the method will come from the corresponding Path parameter of the URI.</a:t>
            </a:r>
          </a:p>
        </p:txBody>
      </p:sp>
      <p:cxnSp>
        <p:nvCxnSpPr>
          <p:cNvPr id="6" name="Straight Arrow Connector 5">
            <a:extLst>
              <a:ext uri="{FF2B5EF4-FFF2-40B4-BE49-F238E27FC236}">
                <a16:creationId xmlns:a16="http://schemas.microsoft.com/office/drawing/2014/main" id="{26C3014B-36A2-9756-73D4-94CE4E6340CF}"/>
              </a:ext>
            </a:extLst>
          </p:cNvPr>
          <p:cNvCxnSpPr>
            <a:stCxn id="3" idx="1"/>
          </p:cNvCxnSpPr>
          <p:nvPr/>
        </p:nvCxnSpPr>
        <p:spPr>
          <a:xfrm flipH="1">
            <a:off x="3264085" y="4432377"/>
            <a:ext cx="4495758" cy="988764"/>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0B0DF9C2-5475-424C-FF62-BAB54C733311}"/>
              </a:ext>
            </a:extLst>
          </p:cNvPr>
          <p:cNvSpPr/>
          <p:nvPr/>
        </p:nvSpPr>
        <p:spPr>
          <a:xfrm>
            <a:off x="7901611" y="4947841"/>
            <a:ext cx="4065264" cy="620618"/>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SzPct val="100000"/>
            </a:pPr>
            <a:r>
              <a:rPr lang="en-US" sz="1600" dirty="0">
                <a:solidFill>
                  <a:schemeClr val="tx1"/>
                </a:solidFill>
              </a:rPr>
              <a:t>The “</a:t>
            </a:r>
            <a:r>
              <a:rPr lang="en-US" sz="1600" dirty="0" err="1">
                <a:solidFill>
                  <a:schemeClr val="tx1"/>
                </a:solidFill>
              </a:rPr>
              <a:t>sessionToken</a:t>
            </a:r>
            <a:r>
              <a:rPr lang="en-US" sz="1600" dirty="0">
                <a:solidFill>
                  <a:schemeClr val="tx1"/>
                </a:solidFill>
              </a:rPr>
              <a:t>” parameter will come from an HTTP header called “X-Session-Token” </a:t>
            </a:r>
            <a:endParaRPr lang="en-US" sz="1800" dirty="0">
              <a:solidFill>
                <a:schemeClr val="tx1"/>
              </a:solidFill>
            </a:endParaRPr>
          </a:p>
        </p:txBody>
      </p:sp>
      <p:cxnSp>
        <p:nvCxnSpPr>
          <p:cNvPr id="9" name="Straight Arrow Connector 8">
            <a:extLst>
              <a:ext uri="{FF2B5EF4-FFF2-40B4-BE49-F238E27FC236}">
                <a16:creationId xmlns:a16="http://schemas.microsoft.com/office/drawing/2014/main" id="{C02B5074-C64E-BA5A-8AE6-774BE3ED5DBA}"/>
              </a:ext>
            </a:extLst>
          </p:cNvPr>
          <p:cNvCxnSpPr/>
          <p:nvPr/>
        </p:nvCxnSpPr>
        <p:spPr>
          <a:xfrm flipH="1">
            <a:off x="5774301" y="5314278"/>
            <a:ext cx="2127310" cy="254181"/>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8401E8FD-FDBB-F655-1E38-65C23E6B206F}"/>
              </a:ext>
            </a:extLst>
          </p:cNvPr>
          <p:cNvSpPr/>
          <p:nvPr/>
        </p:nvSpPr>
        <p:spPr>
          <a:xfrm>
            <a:off x="6230982" y="5937218"/>
            <a:ext cx="4065264" cy="76199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SzPct val="100000"/>
            </a:pPr>
            <a:r>
              <a:rPr lang="en-US" sz="1800" dirty="0">
                <a:solidFill>
                  <a:schemeClr val="tx1"/>
                </a:solidFill>
              </a:rPr>
              <a:t>The </a:t>
            </a:r>
            <a:r>
              <a:rPr lang="en-US" sz="1800" dirty="0" err="1">
                <a:solidFill>
                  <a:schemeClr val="tx1"/>
                </a:solidFill>
              </a:rPr>
              <a:t>requestBody</a:t>
            </a:r>
            <a:r>
              <a:rPr lang="en-US" sz="1800" dirty="0">
                <a:solidFill>
                  <a:schemeClr val="tx1"/>
                </a:solidFill>
              </a:rPr>
              <a:t> parameter will come from the body of the HTTP request</a:t>
            </a:r>
          </a:p>
        </p:txBody>
      </p:sp>
      <p:cxnSp>
        <p:nvCxnSpPr>
          <p:cNvPr id="13" name="Straight Arrow Connector 12">
            <a:extLst>
              <a:ext uri="{FF2B5EF4-FFF2-40B4-BE49-F238E27FC236}">
                <a16:creationId xmlns:a16="http://schemas.microsoft.com/office/drawing/2014/main" id="{7A6C8F74-32D2-482A-468E-74054E6F5372}"/>
              </a:ext>
            </a:extLst>
          </p:cNvPr>
          <p:cNvCxnSpPr>
            <a:stCxn id="10" idx="1"/>
          </p:cNvCxnSpPr>
          <p:nvPr/>
        </p:nvCxnSpPr>
        <p:spPr>
          <a:xfrm flipH="1" flipV="1">
            <a:off x="4412512" y="5859614"/>
            <a:ext cx="1818470" cy="458603"/>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0235858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5" name="TSOA Auto-Generates OpenAPI Specifications from TypeScript"/>
          <p:cNvSpPr txBox="1">
            <a:spLocks noGrp="1"/>
          </p:cNvSpPr>
          <p:nvPr>
            <p:ph type="title"/>
          </p:nvPr>
        </p:nvSpPr>
        <p:spPr>
          <a:prstGeom prst="rect">
            <a:avLst/>
          </a:prstGeom>
        </p:spPr>
        <p:txBody>
          <a:bodyPr>
            <a:normAutofit/>
          </a:bodyPr>
          <a:lstStyle>
            <a:lvl1pPr defTabSz="1706836">
              <a:defRPr sz="5950" spc="-119"/>
            </a:lvl1pPr>
          </a:lstStyle>
          <a:p>
            <a:r>
              <a:rPr lang="en-US" sz="4400" dirty="0"/>
              <a:t>Sample generated HTML (“Swagger”)</a:t>
            </a:r>
            <a:endParaRPr sz="4400" dirty="0"/>
          </a:p>
        </p:txBody>
      </p:sp>
      <p:pic>
        <p:nvPicPr>
          <p:cNvPr id="886" name="Image" descr="Image"/>
          <p:cNvPicPr>
            <a:picLocks noChangeAspect="1"/>
          </p:cNvPicPr>
          <p:nvPr/>
        </p:nvPicPr>
        <p:blipFill>
          <a:blip r:embed="rId3"/>
          <a:stretch>
            <a:fillRect/>
          </a:stretch>
        </p:blipFill>
        <p:spPr>
          <a:xfrm>
            <a:off x="3975653" y="1485544"/>
            <a:ext cx="3629301" cy="5372456"/>
          </a:xfrm>
          <a:prstGeom prst="rect">
            <a:avLst/>
          </a:prstGeom>
          <a:ln w="12700">
            <a:miter lim="400000"/>
          </a:ln>
        </p:spPr>
      </p:pic>
    </p:spTree>
    <p:extLst>
      <p:ext uri="{BB962C8B-B14F-4D97-AF65-F5344CB8AC3E}">
        <p14:creationId xmlns:p14="http://schemas.microsoft.com/office/powerpoint/2010/main" val="409561060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00" name="Converting JavaScript Errors to HTTP Errors"/>
          <p:cNvSpPr txBox="1">
            <a:spLocks noGrp="1"/>
          </p:cNvSpPr>
          <p:nvPr>
            <p:ph type="title"/>
          </p:nvPr>
        </p:nvSpPr>
        <p:spPr>
          <a:prstGeom prst="rect">
            <a:avLst/>
          </a:prstGeom>
        </p:spPr>
        <p:txBody>
          <a:bodyPr>
            <a:normAutofit/>
          </a:bodyPr>
          <a:lstStyle>
            <a:lvl1pPr defTabSz="2413954">
              <a:defRPr sz="8415" spc="-168"/>
            </a:lvl1pPr>
          </a:lstStyle>
          <a:p>
            <a:r>
              <a:rPr lang="en-US" sz="4400" dirty="0"/>
              <a:t>Not everything can be generated </a:t>
            </a:r>
            <a:r>
              <a:rPr lang="en-US" sz="4400" dirty="0">
                <a:sym typeface="Wingdings" panose="05000000000000000000" pitchFamily="2" charset="2"/>
              </a:rPr>
              <a:t></a:t>
            </a:r>
            <a:endParaRPr sz="4400" dirty="0"/>
          </a:p>
        </p:txBody>
      </p:sp>
      <p:sp>
        <p:nvSpPr>
          <p:cNvPr id="902" name="Body Level One…"/>
          <p:cNvSpPr txBox="1">
            <a:spLocks noGrp="1"/>
          </p:cNvSpPr>
          <p:nvPr>
            <p:ph idx="1"/>
          </p:nvPr>
        </p:nvSpPr>
        <p:spPr>
          <a:xfrm>
            <a:off x="838200" y="1500160"/>
            <a:ext cx="7403926" cy="4351338"/>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p>
            <a:pPr marL="233413" indent="-233413" defTabSz="1182594">
              <a:spcBef>
                <a:spcPts val="2150"/>
              </a:spcBef>
              <a:defRPr sz="4656"/>
            </a:pPr>
            <a:r>
              <a:rPr lang="en-US" sz="2300" dirty="0"/>
              <a:t>What if your API method ends with an error, like</a:t>
            </a:r>
          </a:p>
          <a:p>
            <a:pPr marL="233413" indent="-233413" defTabSz="1182594">
              <a:spcBef>
                <a:spcPts val="2150"/>
              </a:spcBef>
              <a:defRPr sz="4656"/>
            </a:pPr>
            <a:endParaRPr lang="en-US" sz="2300" dirty="0"/>
          </a:p>
          <a:p>
            <a:pPr marL="233413" indent="-233413" defTabSz="1182594">
              <a:spcBef>
                <a:spcPts val="2150"/>
              </a:spcBef>
              <a:defRPr sz="4656"/>
            </a:pPr>
            <a:r>
              <a:rPr lang="en-US" sz="2300" dirty="0"/>
              <a:t>We need to transmit this information back the requester.</a:t>
            </a:r>
          </a:p>
          <a:p>
            <a:pPr marL="233413" indent="-233413" defTabSz="1182594">
              <a:spcBef>
                <a:spcPts val="2150"/>
              </a:spcBef>
              <a:defRPr sz="4656"/>
            </a:pPr>
            <a:r>
              <a:rPr lang="en-US" sz="2300" dirty="0"/>
              <a:t>We’ll need a little custom code to do this– the TSOA language doesn’t do this automatically (IIUC)</a:t>
            </a:r>
          </a:p>
        </p:txBody>
      </p:sp>
      <p:sp>
        <p:nvSpPr>
          <p:cNvPr id="2" name="TextBox 1">
            <a:extLst>
              <a:ext uri="{FF2B5EF4-FFF2-40B4-BE49-F238E27FC236}">
                <a16:creationId xmlns:a16="http://schemas.microsoft.com/office/drawing/2014/main" id="{D29A05F6-26E5-0FF8-2887-F4D20E2CDF26}"/>
              </a:ext>
            </a:extLst>
          </p:cNvPr>
          <p:cNvSpPr txBox="1"/>
          <p:nvPr/>
        </p:nvSpPr>
        <p:spPr>
          <a:xfrm>
            <a:off x="1399383" y="2441501"/>
            <a:ext cx="5993461" cy="29751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defTabSz="221742">
              <a:defRPr sz="2328">
                <a:latin typeface="Courier"/>
                <a:ea typeface="Courier"/>
                <a:cs typeface="Courier"/>
                <a:sym typeface="Courier"/>
              </a:defRPr>
            </a:pPr>
            <a:r>
              <a:rPr lang="en-US" sz="1600" dirty="0">
                <a:solidFill>
                  <a:srgbClr val="011480"/>
                </a:solidFill>
              </a:rPr>
              <a:t>throw new </a:t>
            </a:r>
            <a:r>
              <a:rPr lang="en-US" sz="1600" dirty="0" err="1"/>
              <a:t>InvalidParametersError</a:t>
            </a:r>
            <a:r>
              <a:rPr lang="en-US" sz="1600" dirty="0">
                <a:solidFill>
                  <a:srgbClr val="272727"/>
                </a:solidFill>
              </a:rPr>
              <a:t>(</a:t>
            </a:r>
            <a:r>
              <a:rPr lang="en-US" sz="1600" dirty="0">
                <a:solidFill>
                  <a:srgbClr val="00733B"/>
                </a:solidFill>
              </a:rPr>
              <a:t>'Some message’</a:t>
            </a:r>
            <a:r>
              <a:rPr lang="en-US" sz="1600" dirty="0">
                <a:solidFill>
                  <a:srgbClr val="272727"/>
                </a:solidFill>
              </a:rPr>
              <a:t>)</a:t>
            </a:r>
          </a:p>
        </p:txBody>
      </p:sp>
    </p:spTree>
    <p:extLst>
      <p:ext uri="{BB962C8B-B14F-4D97-AF65-F5344CB8AC3E}">
        <p14:creationId xmlns:p14="http://schemas.microsoft.com/office/powerpoint/2010/main" val="244736517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00" name="Converting JavaScript Errors to HTTP Errors"/>
          <p:cNvSpPr txBox="1">
            <a:spLocks noGrp="1"/>
          </p:cNvSpPr>
          <p:nvPr>
            <p:ph type="title"/>
          </p:nvPr>
        </p:nvSpPr>
        <p:spPr>
          <a:prstGeom prst="rect">
            <a:avLst/>
          </a:prstGeom>
        </p:spPr>
        <p:txBody>
          <a:bodyPr>
            <a:normAutofit/>
          </a:bodyPr>
          <a:lstStyle>
            <a:lvl1pPr defTabSz="2413954">
              <a:defRPr sz="8415" spc="-168"/>
            </a:lvl1pPr>
          </a:lstStyle>
          <a:p>
            <a:r>
              <a:rPr sz="4400" dirty="0"/>
              <a:t>Converting JavaScript Errors to HTTP Errors</a:t>
            </a:r>
          </a:p>
        </p:txBody>
      </p:sp>
      <p:sp>
        <p:nvSpPr>
          <p:cNvPr id="902" name="Body Level One…"/>
          <p:cNvSpPr txBox="1">
            <a:spLocks noGrp="1"/>
          </p:cNvSpPr>
          <p:nvPr>
            <p:ph idx="1"/>
          </p:nvPr>
        </p:nvSpPr>
        <p:spPr>
          <a:xfrm>
            <a:off x="838200" y="1500160"/>
            <a:ext cx="4760934" cy="492569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Autofit/>
          </a:bodyPr>
          <a:lstStyle/>
          <a:p>
            <a:pPr marL="233413" indent="-233413" defTabSz="1182594">
              <a:spcBef>
                <a:spcPts val="2150"/>
              </a:spcBef>
              <a:defRPr sz="4656"/>
            </a:pPr>
            <a:r>
              <a:rPr sz="1800" dirty="0"/>
              <a:t>Under the hood, we use the popular </a:t>
            </a:r>
            <a:r>
              <a:rPr sz="1800" u="sng" dirty="0">
                <a:solidFill>
                  <a:srgbClr val="0000FF"/>
                </a:solidFill>
                <a:uFill>
                  <a:solidFill>
                    <a:srgbClr val="0000FF"/>
                  </a:solidFill>
                </a:uFill>
                <a:hlinkClick r:id="rId3"/>
              </a:rPr>
              <a:t>express</a:t>
            </a:r>
            <a:r>
              <a:rPr sz="1800" dirty="0"/>
              <a:t> web server for NodeJS</a:t>
            </a:r>
          </a:p>
          <a:p>
            <a:pPr marL="233413" indent="-233413" defTabSz="1182594">
              <a:spcBef>
                <a:spcPts val="2150"/>
              </a:spcBef>
              <a:defRPr sz="4656"/>
            </a:pPr>
            <a:r>
              <a:rPr sz="1800" dirty="0"/>
              <a:t>Express uses a</a:t>
            </a:r>
            <a:r>
              <a:rPr lang="en-US" sz="1800" dirty="0"/>
              <a:t>n internal</a:t>
            </a:r>
            <a:r>
              <a:rPr sz="1800" dirty="0"/>
              <a:t> pipeline architecture for processing requests</a:t>
            </a:r>
            <a:endParaRPr lang="en-US" sz="1800" dirty="0"/>
          </a:p>
          <a:p>
            <a:pPr marL="233413" indent="-233413" defTabSz="1182594">
              <a:spcBef>
                <a:spcPts val="2150"/>
              </a:spcBef>
              <a:defRPr sz="4656"/>
            </a:pPr>
            <a:r>
              <a:rPr lang="en-US" sz="1800" dirty="0"/>
              <a:t>So we wrote a custom pipeline stage to take care of this.</a:t>
            </a:r>
            <a:endParaRPr sz="1800" dirty="0"/>
          </a:p>
          <a:p>
            <a:pPr marL="233413" indent="-233413" defTabSz="1182594">
              <a:spcBef>
                <a:spcPts val="2150"/>
              </a:spcBef>
              <a:defRPr sz="4656"/>
            </a:pPr>
            <a:r>
              <a:rPr lang="en-US" sz="1800" dirty="0"/>
              <a:t>This pipeline stage runs after the </a:t>
            </a:r>
            <a:r>
              <a:rPr sz="1800" dirty="0"/>
              <a:t>controller, inspects any error that might be thrown, and returns an HTTP error of 400, 422 or 500</a:t>
            </a:r>
            <a:r>
              <a:rPr lang="en-US" sz="1800" dirty="0"/>
              <a:t>, depending on which kind of error you threw.</a:t>
            </a:r>
          </a:p>
          <a:p>
            <a:pPr marL="233413" indent="-233413" defTabSz="1182594">
              <a:spcBef>
                <a:spcPts val="2150"/>
              </a:spcBef>
              <a:defRPr sz="4656"/>
            </a:pPr>
            <a:r>
              <a:rPr lang="en-US" sz="1800" dirty="0"/>
              <a:t>Unlikely you will ever have to do this.</a:t>
            </a:r>
          </a:p>
        </p:txBody>
      </p:sp>
      <p:sp>
        <p:nvSpPr>
          <p:cNvPr id="903" name="//server.ts…"/>
          <p:cNvSpPr txBox="1"/>
          <p:nvPr/>
        </p:nvSpPr>
        <p:spPr>
          <a:xfrm>
            <a:off x="5751934" y="1035893"/>
            <a:ext cx="6210422" cy="5822107"/>
          </a:xfrm>
          <a:prstGeom prst="rect">
            <a:avLst/>
          </a:prstGeom>
          <a:ln w="12700">
            <a:no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anchor="ctr">
            <a:spAutoFit/>
          </a:bodyPr>
          <a:lstStyle/>
          <a:p>
            <a:pPr algn="l" defTabSz="228600">
              <a:defRPr sz="2500">
                <a:solidFill>
                  <a:srgbClr val="808080"/>
                </a:solidFill>
                <a:latin typeface="Courier"/>
                <a:ea typeface="Courier"/>
                <a:cs typeface="Courier"/>
                <a:sym typeface="Courier"/>
              </a:defRPr>
            </a:pPr>
            <a:endParaRPr sz="1250" dirty="0"/>
          </a:p>
          <a:p>
            <a:pPr algn="l" defTabSz="228600">
              <a:defRPr sz="2500">
                <a:solidFill>
                  <a:srgbClr val="808080"/>
                </a:solidFill>
                <a:latin typeface="Courier"/>
                <a:ea typeface="Courier"/>
                <a:cs typeface="Courier"/>
                <a:sym typeface="Courier"/>
              </a:defRPr>
            </a:pPr>
            <a:endParaRPr sz="1250" dirty="0"/>
          </a:p>
          <a:p>
            <a:pPr algn="l" defTabSz="228600">
              <a:defRPr sz="2500">
                <a:solidFill>
                  <a:srgbClr val="458383"/>
                </a:solidFill>
                <a:latin typeface="Courier"/>
                <a:ea typeface="Courier"/>
                <a:cs typeface="Courier"/>
                <a:sym typeface="Courier"/>
              </a:defRPr>
            </a:pPr>
            <a:r>
              <a:rPr sz="1250" dirty="0" err="1"/>
              <a:t>app</a:t>
            </a:r>
            <a:r>
              <a:rPr sz="1250" dirty="0" err="1">
                <a:solidFill>
                  <a:srgbClr val="272727"/>
                </a:solidFill>
              </a:rPr>
              <a:t>.</a:t>
            </a:r>
            <a:r>
              <a:rPr sz="1250" dirty="0" err="1">
                <a:solidFill>
                  <a:srgbClr val="66187A"/>
                </a:solidFill>
              </a:rPr>
              <a:t>use</a:t>
            </a:r>
            <a:r>
              <a:rPr sz="1250" dirty="0">
                <a:solidFill>
                  <a:srgbClr val="272727"/>
                </a:solidFill>
              </a:rPr>
              <a:t>(</a:t>
            </a:r>
          </a:p>
          <a:p>
            <a:pPr algn="l" defTabSz="228600">
              <a:defRPr sz="2500">
                <a:solidFill>
                  <a:srgbClr val="272727"/>
                </a:solidFill>
                <a:latin typeface="Courier"/>
                <a:ea typeface="Courier"/>
                <a:cs typeface="Courier"/>
                <a:sym typeface="Courier"/>
              </a:defRPr>
            </a:pPr>
            <a:r>
              <a:rPr sz="1250" dirty="0"/>
              <a:t>  (</a:t>
            </a:r>
          </a:p>
          <a:p>
            <a:pPr algn="l" defTabSz="228600">
              <a:defRPr sz="2500">
                <a:solidFill>
                  <a:srgbClr val="272727"/>
                </a:solidFill>
                <a:latin typeface="Courier"/>
                <a:ea typeface="Courier"/>
                <a:cs typeface="Courier"/>
                <a:sym typeface="Courier"/>
              </a:defRPr>
            </a:pPr>
            <a:r>
              <a:rPr sz="1250" dirty="0"/>
              <a:t>    err: </a:t>
            </a:r>
            <a:r>
              <a:rPr sz="1250" dirty="0">
                <a:solidFill>
                  <a:srgbClr val="011480"/>
                </a:solidFill>
              </a:rPr>
              <a:t>unknown</a:t>
            </a:r>
            <a:r>
              <a:rPr sz="1250" dirty="0"/>
              <a:t>, _req: </a:t>
            </a:r>
            <a:r>
              <a:rPr sz="1250" i="1" dirty="0" err="1"/>
              <a:t>Express</a:t>
            </a:r>
            <a:r>
              <a:rPr sz="1250" dirty="0" err="1"/>
              <a:t>.</a:t>
            </a:r>
            <a:r>
              <a:rPr sz="1250" dirty="0" err="1">
                <a:solidFill>
                  <a:srgbClr val="000000"/>
                </a:solidFill>
              </a:rPr>
              <a:t>Request</a:t>
            </a:r>
            <a:r>
              <a:rPr sz="1250" dirty="0"/>
              <a:t>, res: </a:t>
            </a:r>
            <a:r>
              <a:rPr sz="1250" i="1" dirty="0" err="1"/>
              <a:t>Express</a:t>
            </a:r>
            <a:r>
              <a:rPr sz="1250" dirty="0" err="1"/>
              <a:t>.</a:t>
            </a:r>
            <a:r>
              <a:rPr sz="1250" dirty="0" err="1">
                <a:solidFill>
                  <a:srgbClr val="000000"/>
                </a:solidFill>
              </a:rPr>
              <a:t>Response</a:t>
            </a:r>
            <a:r>
              <a:rPr sz="1250" dirty="0"/>
              <a:t>,</a:t>
            </a:r>
            <a:br>
              <a:rPr sz="1250" dirty="0"/>
            </a:br>
            <a:r>
              <a:rPr sz="1250" dirty="0"/>
              <a:t>    next: </a:t>
            </a:r>
            <a:r>
              <a:rPr sz="1250" i="1" dirty="0" err="1"/>
              <a:t>Express</a:t>
            </a:r>
            <a:r>
              <a:rPr sz="1250" dirty="0" err="1"/>
              <a:t>.</a:t>
            </a:r>
            <a:r>
              <a:rPr sz="1250" dirty="0" err="1">
                <a:solidFill>
                  <a:srgbClr val="000000"/>
                </a:solidFill>
              </a:rPr>
              <a:t>NextFunction</a:t>
            </a:r>
            <a:r>
              <a:rPr sz="1250" dirty="0"/>
              <a:t>,</a:t>
            </a:r>
          </a:p>
          <a:p>
            <a:pPr algn="l" defTabSz="228600">
              <a:defRPr sz="2500">
                <a:solidFill>
                  <a:srgbClr val="272727"/>
                </a:solidFill>
                <a:latin typeface="Courier"/>
                <a:ea typeface="Courier"/>
                <a:cs typeface="Courier"/>
                <a:sym typeface="Courier"/>
              </a:defRPr>
            </a:pPr>
            <a:r>
              <a:rPr sz="1250" dirty="0"/>
              <a:t>  ): </a:t>
            </a:r>
            <a:r>
              <a:rPr sz="1250" i="1" dirty="0" err="1"/>
              <a:t>Express</a:t>
            </a:r>
            <a:r>
              <a:rPr sz="1250" dirty="0" err="1"/>
              <a:t>.</a:t>
            </a:r>
            <a:r>
              <a:rPr sz="1250" dirty="0" err="1">
                <a:solidFill>
                  <a:srgbClr val="000000"/>
                </a:solidFill>
              </a:rPr>
              <a:t>Response</a:t>
            </a:r>
            <a:r>
              <a:rPr sz="1250" dirty="0">
                <a:solidFill>
                  <a:srgbClr val="000000"/>
                </a:solidFill>
              </a:rPr>
              <a:t> </a:t>
            </a:r>
            <a:r>
              <a:rPr sz="1250" dirty="0"/>
              <a:t>| </a:t>
            </a:r>
            <a:r>
              <a:rPr sz="1250" dirty="0">
                <a:solidFill>
                  <a:srgbClr val="011480"/>
                </a:solidFill>
              </a:rPr>
              <a:t>void </a:t>
            </a:r>
            <a:r>
              <a:rPr sz="1250" dirty="0"/>
              <a:t>=&gt; {</a:t>
            </a:r>
          </a:p>
          <a:p>
            <a:pPr algn="l" defTabSz="228600">
              <a:defRPr sz="2500">
                <a:solidFill>
                  <a:srgbClr val="000000"/>
                </a:solidFill>
                <a:latin typeface="Courier"/>
                <a:ea typeface="Courier"/>
                <a:cs typeface="Courier"/>
                <a:sym typeface="Courier"/>
              </a:defRPr>
            </a:pPr>
            <a:r>
              <a:rPr sz="1250" dirty="0">
                <a:solidFill>
                  <a:srgbClr val="272727"/>
                </a:solidFill>
              </a:rPr>
              <a:t>    </a:t>
            </a:r>
            <a:r>
              <a:rPr sz="1250" dirty="0">
                <a:solidFill>
                  <a:srgbClr val="011480"/>
                </a:solidFill>
              </a:rPr>
              <a:t>if </a:t>
            </a:r>
            <a:r>
              <a:rPr sz="1250" dirty="0">
                <a:solidFill>
                  <a:srgbClr val="272727"/>
                </a:solidFill>
              </a:rPr>
              <a:t>(err </a:t>
            </a:r>
            <a:r>
              <a:rPr sz="1250" dirty="0" err="1">
                <a:solidFill>
                  <a:srgbClr val="011480"/>
                </a:solidFill>
              </a:rPr>
              <a:t>instanceof</a:t>
            </a:r>
            <a:r>
              <a:rPr sz="1250" dirty="0">
                <a:solidFill>
                  <a:srgbClr val="011480"/>
                </a:solidFill>
              </a:rPr>
              <a:t> </a:t>
            </a:r>
            <a:r>
              <a:rPr sz="1250" dirty="0" err="1"/>
              <a:t>ValidateError</a:t>
            </a:r>
            <a:r>
              <a:rPr sz="1250" dirty="0">
                <a:solidFill>
                  <a:srgbClr val="272727"/>
                </a:solidFill>
              </a:rPr>
              <a:t>) {</a:t>
            </a:r>
          </a:p>
          <a:p>
            <a:pPr algn="l" defTabSz="228600">
              <a:defRPr sz="2500">
                <a:solidFill>
                  <a:srgbClr val="011480"/>
                </a:solidFill>
                <a:latin typeface="Courier"/>
                <a:ea typeface="Courier"/>
                <a:cs typeface="Courier"/>
                <a:sym typeface="Courier"/>
              </a:defRPr>
            </a:pPr>
            <a:r>
              <a:rPr sz="1250" dirty="0">
                <a:solidFill>
                  <a:srgbClr val="272727"/>
                </a:solidFill>
              </a:rPr>
              <a:t>      </a:t>
            </a:r>
            <a:r>
              <a:rPr sz="1250" dirty="0"/>
              <a:t>return </a:t>
            </a:r>
            <a:r>
              <a:rPr sz="1250" dirty="0" err="1">
                <a:solidFill>
                  <a:srgbClr val="272727"/>
                </a:solidFill>
              </a:rPr>
              <a:t>res.</a:t>
            </a:r>
            <a:r>
              <a:rPr sz="1250" dirty="0" err="1">
                <a:solidFill>
                  <a:srgbClr val="7A7A43"/>
                </a:solidFill>
              </a:rPr>
              <a:t>status</a:t>
            </a:r>
            <a:r>
              <a:rPr sz="1250" dirty="0">
                <a:solidFill>
                  <a:srgbClr val="272727"/>
                </a:solidFill>
              </a:rPr>
              <a:t>(</a:t>
            </a:r>
            <a:r>
              <a:rPr sz="1250" dirty="0">
                <a:solidFill>
                  <a:srgbClr val="0073E6"/>
                </a:solidFill>
              </a:rPr>
              <a:t>422</a:t>
            </a:r>
            <a:r>
              <a:rPr sz="1250" dirty="0">
                <a:solidFill>
                  <a:srgbClr val="272727"/>
                </a:solidFill>
              </a:rPr>
              <a:t>).</a:t>
            </a:r>
            <a:r>
              <a:rPr sz="1250" dirty="0" err="1">
                <a:solidFill>
                  <a:srgbClr val="66187A"/>
                </a:solidFill>
              </a:rPr>
              <a:t>json</a:t>
            </a:r>
            <a:r>
              <a:rPr sz="1250" dirty="0">
                <a:solidFill>
                  <a:srgbClr val="272727"/>
                </a:solidFill>
              </a:rPr>
              <a:t>({</a:t>
            </a:r>
          </a:p>
          <a:p>
            <a:pPr algn="l" defTabSz="228600">
              <a:defRPr sz="2500">
                <a:solidFill>
                  <a:srgbClr val="00733B"/>
                </a:solidFill>
                <a:latin typeface="Courier"/>
                <a:ea typeface="Courier"/>
                <a:cs typeface="Courier"/>
                <a:sym typeface="Courier"/>
              </a:defRPr>
            </a:pPr>
            <a:r>
              <a:rPr sz="1250" dirty="0">
                <a:solidFill>
                  <a:srgbClr val="272727"/>
                </a:solidFill>
              </a:rPr>
              <a:t>        </a:t>
            </a:r>
            <a:r>
              <a:rPr sz="1250" dirty="0">
                <a:solidFill>
                  <a:srgbClr val="66187A"/>
                </a:solidFill>
              </a:rPr>
              <a:t>message</a:t>
            </a:r>
            <a:r>
              <a:rPr sz="1250" dirty="0">
                <a:solidFill>
                  <a:srgbClr val="272727"/>
                </a:solidFill>
              </a:rPr>
              <a:t>: </a:t>
            </a:r>
            <a:r>
              <a:rPr sz="1250" dirty="0"/>
              <a:t>'Validation Failed'</a:t>
            </a:r>
            <a:r>
              <a:rPr sz="1250" dirty="0">
                <a:solidFill>
                  <a:srgbClr val="272727"/>
                </a:solidFill>
              </a:rPr>
              <a:t>,</a:t>
            </a:r>
          </a:p>
          <a:p>
            <a:pPr algn="l" defTabSz="228600">
              <a:defRPr sz="2500">
                <a:solidFill>
                  <a:srgbClr val="272727"/>
                </a:solidFill>
                <a:latin typeface="Courier"/>
                <a:ea typeface="Courier"/>
                <a:cs typeface="Courier"/>
                <a:sym typeface="Courier"/>
              </a:defRPr>
            </a:pPr>
            <a:r>
              <a:rPr sz="1250" dirty="0"/>
              <a:t>        </a:t>
            </a:r>
            <a:r>
              <a:rPr sz="1250" dirty="0">
                <a:solidFill>
                  <a:srgbClr val="66187A"/>
                </a:solidFill>
              </a:rPr>
              <a:t>details</a:t>
            </a:r>
            <a:r>
              <a:rPr sz="1250" dirty="0"/>
              <a:t>: </a:t>
            </a:r>
            <a:r>
              <a:rPr sz="1250" dirty="0" err="1"/>
              <a:t>err?.</a:t>
            </a:r>
            <a:r>
              <a:rPr sz="1250" dirty="0" err="1">
                <a:solidFill>
                  <a:srgbClr val="66187A"/>
                </a:solidFill>
              </a:rPr>
              <a:t>fields</a:t>
            </a:r>
            <a:r>
              <a:rPr sz="1250" dirty="0"/>
              <a:t>,</a:t>
            </a:r>
          </a:p>
          <a:p>
            <a:pPr algn="l" defTabSz="228600">
              <a:defRPr sz="2500">
                <a:solidFill>
                  <a:srgbClr val="272727"/>
                </a:solidFill>
                <a:latin typeface="Courier"/>
                <a:ea typeface="Courier"/>
                <a:cs typeface="Courier"/>
                <a:sym typeface="Courier"/>
              </a:defRPr>
            </a:pPr>
            <a:r>
              <a:rPr sz="1250" dirty="0"/>
              <a:t>      });</a:t>
            </a:r>
          </a:p>
          <a:p>
            <a:pPr algn="l" defTabSz="228600">
              <a:defRPr sz="2500">
                <a:solidFill>
                  <a:srgbClr val="272727"/>
                </a:solidFill>
                <a:latin typeface="Courier"/>
                <a:ea typeface="Courier"/>
                <a:cs typeface="Courier"/>
                <a:sym typeface="Courier"/>
              </a:defRPr>
            </a:pPr>
            <a:r>
              <a:rPr sz="1250" dirty="0"/>
              <a:t>    }</a:t>
            </a:r>
          </a:p>
          <a:p>
            <a:pPr algn="l" defTabSz="228600">
              <a:defRPr sz="2500">
                <a:solidFill>
                  <a:srgbClr val="000000"/>
                </a:solidFill>
                <a:latin typeface="Courier"/>
                <a:ea typeface="Courier"/>
                <a:cs typeface="Courier"/>
                <a:sym typeface="Courier"/>
              </a:defRPr>
            </a:pPr>
            <a:r>
              <a:rPr sz="1250" dirty="0">
                <a:solidFill>
                  <a:srgbClr val="272727"/>
                </a:solidFill>
              </a:rPr>
              <a:t>    </a:t>
            </a:r>
            <a:r>
              <a:rPr sz="1250" dirty="0">
                <a:solidFill>
                  <a:srgbClr val="011480"/>
                </a:solidFill>
              </a:rPr>
              <a:t>if</a:t>
            </a:r>
            <a:r>
              <a:rPr sz="1250" dirty="0">
                <a:solidFill>
                  <a:srgbClr val="272727"/>
                </a:solidFill>
              </a:rPr>
              <a:t>(err </a:t>
            </a:r>
            <a:r>
              <a:rPr sz="1250" dirty="0" err="1">
                <a:solidFill>
                  <a:srgbClr val="011480"/>
                </a:solidFill>
              </a:rPr>
              <a:t>instanceof</a:t>
            </a:r>
            <a:r>
              <a:rPr sz="1250" dirty="0">
                <a:solidFill>
                  <a:srgbClr val="011480"/>
                </a:solidFill>
              </a:rPr>
              <a:t> </a:t>
            </a:r>
            <a:r>
              <a:rPr sz="1250" dirty="0" err="1"/>
              <a:t>InvalidParametersError</a:t>
            </a:r>
            <a:r>
              <a:rPr sz="1250" dirty="0">
                <a:solidFill>
                  <a:srgbClr val="272727"/>
                </a:solidFill>
              </a:rPr>
              <a:t>){</a:t>
            </a:r>
          </a:p>
          <a:p>
            <a:pPr algn="l" defTabSz="228600">
              <a:defRPr sz="2500">
                <a:solidFill>
                  <a:srgbClr val="011480"/>
                </a:solidFill>
                <a:latin typeface="Courier"/>
                <a:ea typeface="Courier"/>
                <a:cs typeface="Courier"/>
                <a:sym typeface="Courier"/>
              </a:defRPr>
            </a:pPr>
            <a:r>
              <a:rPr sz="1250" dirty="0">
                <a:solidFill>
                  <a:srgbClr val="272727"/>
                </a:solidFill>
              </a:rPr>
              <a:t>      </a:t>
            </a:r>
            <a:r>
              <a:rPr sz="1250" dirty="0"/>
              <a:t>return </a:t>
            </a:r>
            <a:r>
              <a:rPr sz="1250" dirty="0" err="1">
                <a:solidFill>
                  <a:srgbClr val="272727"/>
                </a:solidFill>
              </a:rPr>
              <a:t>res.</a:t>
            </a:r>
            <a:r>
              <a:rPr sz="1250" dirty="0" err="1">
                <a:solidFill>
                  <a:srgbClr val="7A7A43"/>
                </a:solidFill>
              </a:rPr>
              <a:t>status</a:t>
            </a:r>
            <a:r>
              <a:rPr sz="1250" dirty="0">
                <a:solidFill>
                  <a:srgbClr val="272727"/>
                </a:solidFill>
              </a:rPr>
              <a:t>(</a:t>
            </a:r>
            <a:r>
              <a:rPr sz="1250" dirty="0">
                <a:solidFill>
                  <a:srgbClr val="0073E6"/>
                </a:solidFill>
              </a:rPr>
              <a:t>400</a:t>
            </a:r>
            <a:r>
              <a:rPr sz="1250" dirty="0">
                <a:solidFill>
                  <a:srgbClr val="272727"/>
                </a:solidFill>
              </a:rPr>
              <a:t>).</a:t>
            </a:r>
            <a:r>
              <a:rPr sz="1250" dirty="0" err="1">
                <a:solidFill>
                  <a:srgbClr val="66187A"/>
                </a:solidFill>
              </a:rPr>
              <a:t>json</a:t>
            </a:r>
            <a:r>
              <a:rPr sz="1250" dirty="0">
                <a:solidFill>
                  <a:srgbClr val="272727"/>
                </a:solidFill>
              </a:rPr>
              <a:t>({</a:t>
            </a:r>
          </a:p>
          <a:p>
            <a:pPr algn="l" defTabSz="228600">
              <a:defRPr sz="2500">
                <a:solidFill>
                  <a:srgbClr val="00733B"/>
                </a:solidFill>
                <a:latin typeface="Courier"/>
                <a:ea typeface="Courier"/>
                <a:cs typeface="Courier"/>
                <a:sym typeface="Courier"/>
              </a:defRPr>
            </a:pPr>
            <a:r>
              <a:rPr sz="1250" dirty="0">
                <a:solidFill>
                  <a:srgbClr val="272727"/>
                </a:solidFill>
              </a:rPr>
              <a:t>        </a:t>
            </a:r>
            <a:r>
              <a:rPr sz="1250" dirty="0">
                <a:solidFill>
                  <a:srgbClr val="66187A"/>
                </a:solidFill>
              </a:rPr>
              <a:t>message</a:t>
            </a:r>
            <a:r>
              <a:rPr sz="1250" dirty="0">
                <a:solidFill>
                  <a:srgbClr val="272727"/>
                </a:solidFill>
              </a:rPr>
              <a:t>: </a:t>
            </a:r>
            <a:r>
              <a:rPr sz="1250" dirty="0"/>
              <a:t>'Invalid parameters'</a:t>
            </a:r>
            <a:r>
              <a:rPr sz="1250" dirty="0">
                <a:solidFill>
                  <a:srgbClr val="272727"/>
                </a:solidFill>
              </a:rPr>
              <a:t>,</a:t>
            </a:r>
          </a:p>
          <a:p>
            <a:pPr algn="l" defTabSz="228600">
              <a:defRPr sz="2500">
                <a:solidFill>
                  <a:srgbClr val="272727"/>
                </a:solidFill>
                <a:latin typeface="Courier"/>
                <a:ea typeface="Courier"/>
                <a:cs typeface="Courier"/>
                <a:sym typeface="Courier"/>
              </a:defRPr>
            </a:pPr>
            <a:r>
              <a:rPr sz="1250" dirty="0"/>
              <a:t>        </a:t>
            </a:r>
            <a:r>
              <a:rPr sz="1250" dirty="0">
                <a:solidFill>
                  <a:srgbClr val="66187A"/>
                </a:solidFill>
              </a:rPr>
              <a:t>details</a:t>
            </a:r>
            <a:r>
              <a:rPr sz="1250" dirty="0"/>
              <a:t>: </a:t>
            </a:r>
            <a:r>
              <a:rPr sz="1250" dirty="0" err="1"/>
              <a:t>err?.</a:t>
            </a:r>
            <a:r>
              <a:rPr sz="1250" dirty="0" err="1">
                <a:solidFill>
                  <a:srgbClr val="66187A"/>
                </a:solidFill>
              </a:rPr>
              <a:t>message</a:t>
            </a:r>
            <a:endParaRPr sz="1250" dirty="0">
              <a:solidFill>
                <a:srgbClr val="66187A"/>
              </a:solidFill>
            </a:endParaRPr>
          </a:p>
          <a:p>
            <a:pPr algn="l" defTabSz="228600">
              <a:defRPr sz="2500">
                <a:solidFill>
                  <a:srgbClr val="66187A"/>
                </a:solidFill>
                <a:latin typeface="Courier"/>
                <a:ea typeface="Courier"/>
                <a:cs typeface="Courier"/>
                <a:sym typeface="Courier"/>
              </a:defRPr>
            </a:pPr>
            <a:r>
              <a:rPr sz="1250" dirty="0"/>
              <a:t>      </a:t>
            </a:r>
            <a:r>
              <a:rPr sz="1250" dirty="0">
                <a:solidFill>
                  <a:srgbClr val="272727"/>
                </a:solidFill>
              </a:rPr>
              <a:t>})</a:t>
            </a:r>
          </a:p>
          <a:p>
            <a:pPr algn="l" defTabSz="228600">
              <a:defRPr sz="2500">
                <a:solidFill>
                  <a:srgbClr val="272727"/>
                </a:solidFill>
                <a:latin typeface="Courier"/>
                <a:ea typeface="Courier"/>
                <a:cs typeface="Courier"/>
                <a:sym typeface="Courier"/>
              </a:defRPr>
            </a:pPr>
            <a:r>
              <a:rPr sz="1250" dirty="0"/>
              <a:t>    }</a:t>
            </a:r>
          </a:p>
          <a:p>
            <a:pPr algn="l" defTabSz="228600">
              <a:defRPr sz="2500">
                <a:solidFill>
                  <a:srgbClr val="011480"/>
                </a:solidFill>
                <a:latin typeface="Courier"/>
                <a:ea typeface="Courier"/>
                <a:cs typeface="Courier"/>
                <a:sym typeface="Courier"/>
              </a:defRPr>
            </a:pPr>
            <a:r>
              <a:rPr sz="1250" dirty="0">
                <a:solidFill>
                  <a:srgbClr val="272727"/>
                </a:solidFill>
              </a:rPr>
              <a:t>    </a:t>
            </a:r>
            <a:r>
              <a:rPr sz="1250" dirty="0"/>
              <a:t>if </a:t>
            </a:r>
            <a:r>
              <a:rPr sz="1250" dirty="0">
                <a:solidFill>
                  <a:srgbClr val="272727"/>
                </a:solidFill>
              </a:rPr>
              <a:t>(err </a:t>
            </a:r>
            <a:r>
              <a:rPr sz="1250" dirty="0" err="1"/>
              <a:t>instanceof</a:t>
            </a:r>
            <a:r>
              <a:rPr sz="1250" dirty="0"/>
              <a:t> </a:t>
            </a:r>
            <a:r>
              <a:rPr sz="1250" i="1" dirty="0">
                <a:solidFill>
                  <a:srgbClr val="272727"/>
                </a:solidFill>
              </a:rPr>
              <a:t>Error</a:t>
            </a:r>
            <a:r>
              <a:rPr sz="1250" dirty="0">
                <a:solidFill>
                  <a:srgbClr val="272727"/>
                </a:solidFill>
              </a:rPr>
              <a:t>) {</a:t>
            </a:r>
          </a:p>
          <a:p>
            <a:pPr algn="l" defTabSz="228600">
              <a:defRPr sz="2500">
                <a:solidFill>
                  <a:srgbClr val="66187A"/>
                </a:solidFill>
                <a:latin typeface="Courier"/>
                <a:ea typeface="Courier"/>
                <a:cs typeface="Courier"/>
                <a:sym typeface="Courier"/>
              </a:defRPr>
            </a:pPr>
            <a:r>
              <a:rPr sz="1250" dirty="0">
                <a:solidFill>
                  <a:srgbClr val="272727"/>
                </a:solidFill>
              </a:rPr>
              <a:t>      </a:t>
            </a:r>
            <a:r>
              <a:rPr sz="1250" i="1" dirty="0" err="1"/>
              <a:t>console</a:t>
            </a:r>
            <a:r>
              <a:rPr sz="1250" dirty="0" err="1">
                <a:solidFill>
                  <a:srgbClr val="272727"/>
                </a:solidFill>
              </a:rPr>
              <a:t>.</a:t>
            </a:r>
            <a:r>
              <a:rPr sz="1250" dirty="0" err="1">
                <a:solidFill>
                  <a:srgbClr val="7A7A43"/>
                </a:solidFill>
              </a:rPr>
              <a:t>trace</a:t>
            </a:r>
            <a:r>
              <a:rPr sz="1250" dirty="0">
                <a:solidFill>
                  <a:srgbClr val="272727"/>
                </a:solidFill>
              </a:rPr>
              <a:t>(err);</a:t>
            </a:r>
          </a:p>
          <a:p>
            <a:pPr algn="l" defTabSz="228600">
              <a:defRPr sz="2500">
                <a:solidFill>
                  <a:srgbClr val="011480"/>
                </a:solidFill>
                <a:latin typeface="Courier"/>
                <a:ea typeface="Courier"/>
                <a:cs typeface="Courier"/>
                <a:sym typeface="Courier"/>
              </a:defRPr>
            </a:pPr>
            <a:r>
              <a:rPr sz="1250" dirty="0">
                <a:solidFill>
                  <a:srgbClr val="272727"/>
                </a:solidFill>
              </a:rPr>
              <a:t>      </a:t>
            </a:r>
            <a:r>
              <a:rPr sz="1250" dirty="0"/>
              <a:t>return </a:t>
            </a:r>
            <a:r>
              <a:rPr sz="1250" dirty="0" err="1">
                <a:solidFill>
                  <a:srgbClr val="272727"/>
                </a:solidFill>
              </a:rPr>
              <a:t>res.</a:t>
            </a:r>
            <a:r>
              <a:rPr sz="1250" dirty="0" err="1">
                <a:solidFill>
                  <a:srgbClr val="7A7A43"/>
                </a:solidFill>
              </a:rPr>
              <a:t>status</a:t>
            </a:r>
            <a:r>
              <a:rPr sz="1250" dirty="0">
                <a:solidFill>
                  <a:srgbClr val="272727"/>
                </a:solidFill>
              </a:rPr>
              <a:t>(</a:t>
            </a:r>
            <a:r>
              <a:rPr sz="1250" dirty="0">
                <a:solidFill>
                  <a:srgbClr val="0073E6"/>
                </a:solidFill>
              </a:rPr>
              <a:t>500</a:t>
            </a:r>
            <a:r>
              <a:rPr sz="1250" dirty="0">
                <a:solidFill>
                  <a:srgbClr val="272727"/>
                </a:solidFill>
              </a:rPr>
              <a:t>).</a:t>
            </a:r>
            <a:r>
              <a:rPr sz="1250" dirty="0" err="1">
                <a:solidFill>
                  <a:srgbClr val="66187A"/>
                </a:solidFill>
              </a:rPr>
              <a:t>json</a:t>
            </a:r>
            <a:r>
              <a:rPr sz="1250" dirty="0">
                <a:solidFill>
                  <a:srgbClr val="272727"/>
                </a:solidFill>
              </a:rPr>
              <a:t>({</a:t>
            </a:r>
          </a:p>
          <a:p>
            <a:pPr algn="l" defTabSz="228600">
              <a:defRPr sz="2500">
                <a:solidFill>
                  <a:srgbClr val="00733B"/>
                </a:solidFill>
                <a:latin typeface="Courier"/>
                <a:ea typeface="Courier"/>
                <a:cs typeface="Courier"/>
                <a:sym typeface="Courier"/>
              </a:defRPr>
            </a:pPr>
            <a:r>
              <a:rPr sz="1250" dirty="0">
                <a:solidFill>
                  <a:srgbClr val="272727"/>
                </a:solidFill>
              </a:rPr>
              <a:t>        </a:t>
            </a:r>
            <a:r>
              <a:rPr sz="1250" dirty="0">
                <a:solidFill>
                  <a:srgbClr val="66187A"/>
                </a:solidFill>
              </a:rPr>
              <a:t>message</a:t>
            </a:r>
            <a:r>
              <a:rPr sz="1250" dirty="0">
                <a:solidFill>
                  <a:srgbClr val="272727"/>
                </a:solidFill>
              </a:rPr>
              <a:t>: </a:t>
            </a:r>
            <a:r>
              <a:rPr sz="1250" dirty="0"/>
              <a:t>'Internal Server Error'</a:t>
            </a:r>
            <a:r>
              <a:rPr sz="1250" dirty="0">
                <a:solidFill>
                  <a:srgbClr val="272727"/>
                </a:solidFill>
              </a:rPr>
              <a:t>,</a:t>
            </a:r>
          </a:p>
          <a:p>
            <a:pPr algn="l" defTabSz="228600">
              <a:defRPr sz="2500">
                <a:solidFill>
                  <a:srgbClr val="272727"/>
                </a:solidFill>
                <a:latin typeface="Courier"/>
                <a:ea typeface="Courier"/>
                <a:cs typeface="Courier"/>
                <a:sym typeface="Courier"/>
              </a:defRPr>
            </a:pPr>
            <a:r>
              <a:rPr sz="1250" dirty="0"/>
              <a:t>      });</a:t>
            </a:r>
          </a:p>
          <a:p>
            <a:pPr algn="l" defTabSz="228600">
              <a:defRPr sz="2500">
                <a:solidFill>
                  <a:srgbClr val="272727"/>
                </a:solidFill>
                <a:latin typeface="Courier"/>
                <a:ea typeface="Courier"/>
                <a:cs typeface="Courier"/>
                <a:sym typeface="Courier"/>
              </a:defRPr>
            </a:pPr>
            <a:r>
              <a:rPr sz="1250" dirty="0"/>
              <a:t>    }</a:t>
            </a:r>
          </a:p>
          <a:p>
            <a:pPr algn="l" defTabSz="228600">
              <a:defRPr sz="2500">
                <a:solidFill>
                  <a:srgbClr val="272727"/>
                </a:solidFill>
                <a:latin typeface="Courier"/>
                <a:ea typeface="Courier"/>
                <a:cs typeface="Courier"/>
                <a:sym typeface="Courier"/>
              </a:defRPr>
            </a:pPr>
            <a:endParaRPr sz="1250" dirty="0"/>
          </a:p>
          <a:p>
            <a:pPr algn="l" defTabSz="228600">
              <a:defRPr sz="2500">
                <a:solidFill>
                  <a:srgbClr val="272727"/>
                </a:solidFill>
                <a:latin typeface="Courier"/>
                <a:ea typeface="Courier"/>
                <a:cs typeface="Courier"/>
                <a:sym typeface="Courier"/>
              </a:defRPr>
            </a:pPr>
            <a:r>
              <a:rPr sz="1250" dirty="0"/>
              <a:t>    </a:t>
            </a:r>
            <a:r>
              <a:rPr sz="1250" dirty="0">
                <a:solidFill>
                  <a:srgbClr val="011480"/>
                </a:solidFill>
              </a:rPr>
              <a:t>return </a:t>
            </a:r>
            <a:r>
              <a:rPr sz="1250" dirty="0"/>
              <a:t>next();</a:t>
            </a:r>
          </a:p>
          <a:p>
            <a:pPr algn="l" defTabSz="228600">
              <a:defRPr sz="2500">
                <a:solidFill>
                  <a:srgbClr val="272727"/>
                </a:solidFill>
                <a:latin typeface="Courier"/>
                <a:ea typeface="Courier"/>
                <a:cs typeface="Courier"/>
                <a:sym typeface="Courier"/>
              </a:defRPr>
            </a:pPr>
            <a:r>
              <a:rPr sz="1250" dirty="0"/>
              <a:t>  },</a:t>
            </a:r>
          </a:p>
          <a:p>
            <a:pPr algn="l" defTabSz="228600">
              <a:defRPr sz="2500">
                <a:solidFill>
                  <a:srgbClr val="272727"/>
                </a:solidFill>
                <a:latin typeface="Courier"/>
                <a:ea typeface="Courier"/>
                <a:cs typeface="Courier"/>
                <a:sym typeface="Courier"/>
              </a:defRPr>
            </a:pPr>
            <a:r>
              <a:rPr sz="1250" dirty="0"/>
              <a:t>)</a:t>
            </a:r>
          </a:p>
        </p:txBody>
      </p:sp>
      <p:sp>
        <p:nvSpPr>
          <p:cNvPr id="3" name="Rectangle: Rounded Corners 2">
            <a:extLst>
              <a:ext uri="{FF2B5EF4-FFF2-40B4-BE49-F238E27FC236}">
                <a16:creationId xmlns:a16="http://schemas.microsoft.com/office/drawing/2014/main" id="{E4435A1B-2C6B-746C-D63D-F691C940A259}"/>
              </a:ext>
            </a:extLst>
          </p:cNvPr>
          <p:cNvSpPr/>
          <p:nvPr/>
        </p:nvSpPr>
        <p:spPr>
          <a:xfrm>
            <a:off x="9149219" y="821258"/>
            <a:ext cx="2204581" cy="488515"/>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err="1">
                <a:solidFill>
                  <a:schemeClr val="tx1"/>
                </a:solidFill>
              </a:rPr>
              <a:t>server.ts</a:t>
            </a:r>
            <a:endParaRPr lang="en-US" sz="2400" dirty="0">
              <a:solidFill>
                <a:schemeClr val="tx1"/>
              </a:solidFill>
            </a:endParaRPr>
          </a:p>
        </p:txBody>
      </p:sp>
    </p:spTree>
    <p:extLst>
      <p:ext uri="{BB962C8B-B14F-4D97-AF65-F5344CB8AC3E}">
        <p14:creationId xmlns:p14="http://schemas.microsoft.com/office/powerpoint/2010/main" val="339060104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6F83B-65BC-B851-EBA9-E0072F1924D8}"/>
              </a:ext>
            </a:extLst>
          </p:cNvPr>
          <p:cNvSpPr>
            <a:spLocks noGrp="1"/>
          </p:cNvSpPr>
          <p:nvPr>
            <p:ph type="title"/>
          </p:nvPr>
        </p:nvSpPr>
        <p:spPr/>
        <p:txBody>
          <a:bodyPr/>
          <a:lstStyle/>
          <a:p>
            <a:r>
              <a:rPr lang="en-US" dirty="0"/>
              <a:t>Swagger in the wild</a:t>
            </a:r>
          </a:p>
        </p:txBody>
      </p:sp>
      <p:sp>
        <p:nvSpPr>
          <p:cNvPr id="4" name="Slide Number Placeholder 3">
            <a:extLst>
              <a:ext uri="{FF2B5EF4-FFF2-40B4-BE49-F238E27FC236}">
                <a16:creationId xmlns:a16="http://schemas.microsoft.com/office/drawing/2014/main" id="{6CA7C002-F9A3-B9CF-3302-203758FD789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6" name="Picture 5">
            <a:extLst>
              <a:ext uri="{FF2B5EF4-FFF2-40B4-BE49-F238E27FC236}">
                <a16:creationId xmlns:a16="http://schemas.microsoft.com/office/drawing/2014/main" id="{3F4320A0-BE8D-F086-73CA-BE795383E60F}"/>
              </a:ext>
            </a:extLst>
          </p:cNvPr>
          <p:cNvPicPr>
            <a:picLocks noChangeAspect="1"/>
          </p:cNvPicPr>
          <p:nvPr/>
        </p:nvPicPr>
        <p:blipFill>
          <a:blip r:embed="rId3"/>
          <a:stretch>
            <a:fillRect/>
          </a:stretch>
        </p:blipFill>
        <p:spPr>
          <a:xfrm>
            <a:off x="838200" y="1447922"/>
            <a:ext cx="7192617" cy="5295178"/>
          </a:xfrm>
          <a:prstGeom prst="rect">
            <a:avLst/>
          </a:prstGeom>
        </p:spPr>
      </p:pic>
    </p:spTree>
    <p:extLst>
      <p:ext uri="{BB962C8B-B14F-4D97-AF65-F5344CB8AC3E}">
        <p14:creationId xmlns:p14="http://schemas.microsoft.com/office/powerpoint/2010/main" val="39452441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1CA409-9B57-F622-0182-DA5FD3551A87}"/>
              </a:ext>
            </a:extLst>
          </p:cNvPr>
          <p:cNvSpPr>
            <a:spLocks noGrp="1"/>
          </p:cNvSpPr>
          <p:nvPr>
            <p:ph type="title"/>
          </p:nvPr>
        </p:nvSpPr>
        <p:spPr/>
        <p:txBody>
          <a:bodyPr/>
          <a:lstStyle/>
          <a:p>
            <a:r>
              <a:rPr lang="en-US" dirty="0"/>
              <a:t>Protocol Design Follows Requirements</a:t>
            </a:r>
          </a:p>
        </p:txBody>
      </p:sp>
      <p:graphicFrame>
        <p:nvGraphicFramePr>
          <p:cNvPr id="5" name="Table 5">
            <a:extLst>
              <a:ext uri="{FF2B5EF4-FFF2-40B4-BE49-F238E27FC236}">
                <a16:creationId xmlns:a16="http://schemas.microsoft.com/office/drawing/2014/main" id="{2230B33C-B724-20D5-0BA8-B5BE3182DB78}"/>
              </a:ext>
            </a:extLst>
          </p:cNvPr>
          <p:cNvGraphicFramePr>
            <a:graphicFrameLocks noGrp="1"/>
          </p:cNvGraphicFramePr>
          <p:nvPr>
            <p:ph idx="1"/>
            <p:extLst>
              <p:ext uri="{D42A27DB-BD31-4B8C-83A1-F6EECF244321}">
                <p14:modId xmlns:p14="http://schemas.microsoft.com/office/powerpoint/2010/main" val="1998760821"/>
              </p:ext>
            </p:extLst>
          </p:nvPr>
        </p:nvGraphicFramePr>
        <p:xfrm>
          <a:off x="1873134" y="1673817"/>
          <a:ext cx="8445731" cy="3826870"/>
        </p:xfrm>
        <a:graphic>
          <a:graphicData uri="http://schemas.openxmlformats.org/drawingml/2006/table">
            <a:tbl>
              <a:tblPr firstRow="1" bandRow="1">
                <a:tableStyleId>{5C22544A-7EE6-4342-B048-85BDC9FD1C3A}</a:tableStyleId>
              </a:tblPr>
              <a:tblGrid>
                <a:gridCol w="3936877">
                  <a:extLst>
                    <a:ext uri="{9D8B030D-6E8A-4147-A177-3AD203B41FA5}">
                      <a16:colId xmlns:a16="http://schemas.microsoft.com/office/drawing/2014/main" val="2990107930"/>
                    </a:ext>
                  </a:extLst>
                </a:gridCol>
                <a:gridCol w="4508854">
                  <a:extLst>
                    <a:ext uri="{9D8B030D-6E8A-4147-A177-3AD203B41FA5}">
                      <a16:colId xmlns:a16="http://schemas.microsoft.com/office/drawing/2014/main" val="2876557378"/>
                    </a:ext>
                  </a:extLst>
                </a:gridCol>
              </a:tblGrid>
              <a:tr h="626712">
                <a:tc>
                  <a:txBody>
                    <a:bodyPr/>
                    <a:lstStyle/>
                    <a:p>
                      <a:pPr algn="ctr"/>
                      <a:r>
                        <a:rPr lang="en-US" sz="3200" dirty="0"/>
                        <a:t>PULL</a:t>
                      </a:r>
                    </a:p>
                  </a:txBody>
                  <a:tcPr anchor="ctr"/>
                </a:tc>
                <a:tc>
                  <a:txBody>
                    <a:bodyPr/>
                    <a:lstStyle/>
                    <a:p>
                      <a:pPr marL="0" algn="ctr" defTabSz="914400" rtl="0" eaLnBrk="1" latinLnBrk="0" hangingPunct="1"/>
                      <a:r>
                        <a:rPr lang="en-US" sz="3200" b="1" kern="1200" dirty="0">
                          <a:solidFill>
                            <a:schemeClr val="lt1"/>
                          </a:solidFill>
                          <a:latin typeface="+mn-lt"/>
                          <a:ea typeface="+mn-ea"/>
                          <a:cs typeface="+mn-cs"/>
                        </a:rPr>
                        <a:t>PUSH</a:t>
                      </a:r>
                    </a:p>
                  </a:txBody>
                  <a:tcPr anchor="ctr"/>
                </a:tc>
                <a:extLst>
                  <a:ext uri="{0D108BD9-81ED-4DB2-BD59-A6C34878D82A}">
                    <a16:rowId xmlns:a16="http://schemas.microsoft.com/office/drawing/2014/main" val="2871852569"/>
                  </a:ext>
                </a:extLst>
              </a:tr>
              <a:tr h="800342">
                <a:tc>
                  <a:txBody>
                    <a:bodyPr/>
                    <a:lstStyle/>
                    <a:p>
                      <a:r>
                        <a:rPr lang="en-US" dirty="0"/>
                        <a:t>The Client knows about the Server</a:t>
                      </a:r>
                    </a:p>
                  </a:txBody>
                  <a:tcPr/>
                </a:tc>
                <a:tc>
                  <a:txBody>
                    <a:bodyPr/>
                    <a:lstStyle/>
                    <a:p>
                      <a:r>
                        <a:rPr lang="en-US" dirty="0"/>
                        <a:t>Server knows about the Client(s)</a:t>
                      </a:r>
                    </a:p>
                  </a:txBody>
                  <a:tcPr/>
                </a:tc>
                <a:extLst>
                  <a:ext uri="{0D108BD9-81ED-4DB2-BD59-A6C34878D82A}">
                    <a16:rowId xmlns:a16="http://schemas.microsoft.com/office/drawing/2014/main" val="3445075167"/>
                  </a:ext>
                </a:extLst>
              </a:tr>
              <a:tr h="79913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Server must have a method that the Client can call</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Client must have a method that Server can use to notify it</a:t>
                      </a:r>
                    </a:p>
                  </a:txBody>
                  <a:tcPr/>
                </a:tc>
                <a:extLst>
                  <a:ext uri="{0D108BD9-81ED-4DB2-BD59-A6C34878D82A}">
                    <a16:rowId xmlns:a16="http://schemas.microsoft.com/office/drawing/2014/main" val="3335784251"/>
                  </a:ext>
                </a:extLst>
              </a:tr>
              <a:tr h="80034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Client asks the Server for the data</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Server notifies the Client whenever the data is updated</a:t>
                      </a:r>
                    </a:p>
                  </a:txBody>
                  <a:tcPr/>
                </a:tc>
                <a:extLst>
                  <a:ext uri="{0D108BD9-81ED-4DB2-BD59-A6C34878D82A}">
                    <a16:rowId xmlns:a16="http://schemas.microsoft.com/office/drawing/2014/main" val="1207891794"/>
                  </a:ext>
                </a:extLst>
              </a:tr>
              <a:tr h="800342">
                <a:tc>
                  <a:txBody>
                    <a:bodyPr/>
                    <a:lstStyle/>
                    <a:p>
                      <a:r>
                        <a:rPr lang="en-US" dirty="0"/>
                        <a:t>Better when updates are more frequent than requests</a:t>
                      </a:r>
                    </a:p>
                  </a:txBody>
                  <a:tcPr/>
                </a:tc>
                <a:tc>
                  <a:txBody>
                    <a:bodyPr/>
                    <a:lstStyle/>
                    <a:p>
                      <a:r>
                        <a:rPr lang="en-US" dirty="0"/>
                        <a:t>Better when updates are rarer than requests</a:t>
                      </a:r>
                    </a:p>
                  </a:txBody>
                  <a:tcPr/>
                </a:tc>
                <a:extLst>
                  <a:ext uri="{0D108BD9-81ED-4DB2-BD59-A6C34878D82A}">
                    <a16:rowId xmlns:a16="http://schemas.microsoft.com/office/drawing/2014/main" val="2309991564"/>
                  </a:ext>
                </a:extLst>
              </a:tr>
            </a:tbl>
          </a:graphicData>
        </a:graphic>
      </p:graphicFrame>
      <p:sp>
        <p:nvSpPr>
          <p:cNvPr id="4" name="Slide Number Placeholder 3">
            <a:extLst>
              <a:ext uri="{FF2B5EF4-FFF2-40B4-BE49-F238E27FC236}">
                <a16:creationId xmlns:a16="http://schemas.microsoft.com/office/drawing/2014/main" id="{278015C0-DF6D-C88F-F5B8-A87F2EC87563}"/>
              </a:ext>
            </a:extLst>
          </p:cNvPr>
          <p:cNvSpPr>
            <a:spLocks noGrp="1"/>
          </p:cNvSpPr>
          <p:nvPr>
            <p:ph type="sldNum" sz="quarter" idx="12"/>
          </p:nvPr>
        </p:nvSpPr>
        <p:spPr/>
        <p:txBody>
          <a:bodyPr/>
          <a:lstStyle/>
          <a:p>
            <a:fld id="{20F37917-FD3A-4669-9018-DA04BCDD3D75}" type="slidenum">
              <a:rPr lang="en-US" smtClean="0"/>
              <a:t>3</a:t>
            </a:fld>
            <a:endParaRPr lang="en-US"/>
          </a:p>
        </p:txBody>
      </p:sp>
      <p:sp>
        <p:nvSpPr>
          <p:cNvPr id="3" name="Down Arrow 2">
            <a:extLst>
              <a:ext uri="{FF2B5EF4-FFF2-40B4-BE49-F238E27FC236}">
                <a16:creationId xmlns:a16="http://schemas.microsoft.com/office/drawing/2014/main" id="{86292EB8-D442-C159-F8A9-898221800F86}"/>
              </a:ext>
            </a:extLst>
          </p:cNvPr>
          <p:cNvSpPr/>
          <p:nvPr/>
        </p:nvSpPr>
        <p:spPr>
          <a:xfrm>
            <a:off x="3581401" y="5500687"/>
            <a:ext cx="605307" cy="719809"/>
          </a:xfrm>
          <a:prstGeom prst="downArrow">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6" name="TextBox 5">
            <a:extLst>
              <a:ext uri="{FF2B5EF4-FFF2-40B4-BE49-F238E27FC236}">
                <a16:creationId xmlns:a16="http://schemas.microsoft.com/office/drawing/2014/main" id="{DC0E649C-6F77-942A-EE8F-16B5D1F2E993}"/>
              </a:ext>
            </a:extLst>
          </p:cNvPr>
          <p:cNvSpPr txBox="1"/>
          <p:nvPr/>
        </p:nvSpPr>
        <p:spPr>
          <a:xfrm>
            <a:off x="3354499" y="6236872"/>
            <a:ext cx="1059109" cy="399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3200" b="1" dirty="0">
                <a:solidFill>
                  <a:schemeClr val="tx1"/>
                </a:solidFill>
              </a:rPr>
              <a:t>REST</a:t>
            </a:r>
          </a:p>
        </p:txBody>
      </p:sp>
      <p:sp>
        <p:nvSpPr>
          <p:cNvPr id="7" name="Down Arrow 6">
            <a:extLst>
              <a:ext uri="{FF2B5EF4-FFF2-40B4-BE49-F238E27FC236}">
                <a16:creationId xmlns:a16="http://schemas.microsoft.com/office/drawing/2014/main" id="{0765FC75-D388-C9DE-1DCF-6764B5DF0BE5}"/>
              </a:ext>
            </a:extLst>
          </p:cNvPr>
          <p:cNvSpPr/>
          <p:nvPr/>
        </p:nvSpPr>
        <p:spPr>
          <a:xfrm>
            <a:off x="7702641" y="5484311"/>
            <a:ext cx="605307" cy="719809"/>
          </a:xfrm>
          <a:prstGeom prst="downArrow">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8" name="TextBox 7">
            <a:extLst>
              <a:ext uri="{FF2B5EF4-FFF2-40B4-BE49-F238E27FC236}">
                <a16:creationId xmlns:a16="http://schemas.microsoft.com/office/drawing/2014/main" id="{B4DAEF2B-67BB-0F01-DBDB-C1CF22E98A85}"/>
              </a:ext>
            </a:extLst>
          </p:cNvPr>
          <p:cNvSpPr txBox="1"/>
          <p:nvPr/>
        </p:nvSpPr>
        <p:spPr>
          <a:xfrm>
            <a:off x="6810483" y="6220496"/>
            <a:ext cx="2389621" cy="39924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3200" b="1" dirty="0">
                <a:solidFill>
                  <a:schemeClr val="tx1"/>
                </a:solidFill>
              </a:rPr>
              <a:t>Web Sockets</a:t>
            </a:r>
          </a:p>
        </p:txBody>
      </p:sp>
    </p:spTree>
    <p:extLst>
      <p:ext uri="{BB962C8B-B14F-4D97-AF65-F5344CB8AC3E}">
        <p14:creationId xmlns:p14="http://schemas.microsoft.com/office/powerpoint/2010/main" val="94697590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0" name="Activity: Build the Transcript REST API"/>
          <p:cNvSpPr txBox="1">
            <a:spLocks noGrp="1"/>
          </p:cNvSpPr>
          <p:nvPr>
            <p:ph type="title"/>
          </p:nvPr>
        </p:nvSpPr>
        <p:spPr>
          <a:prstGeom prst="rect">
            <a:avLst/>
          </a:prstGeom>
        </p:spPr>
        <p:txBody>
          <a:bodyPr/>
          <a:lstStyle/>
          <a:p>
            <a:r>
              <a:t>Activity: Build the Transcript REST API</a:t>
            </a:r>
          </a:p>
        </p:txBody>
      </p:sp>
      <p:sp>
        <p:nvSpPr>
          <p:cNvPr id="2" name="Content Placeholder 1">
            <a:extLst>
              <a:ext uri="{FF2B5EF4-FFF2-40B4-BE49-F238E27FC236}">
                <a16:creationId xmlns:a16="http://schemas.microsoft.com/office/drawing/2014/main" id="{9642AE1A-8FD4-CA62-83D6-5AD8383A3562}"/>
              </a:ext>
            </a:extLst>
          </p:cNvPr>
          <p:cNvSpPr>
            <a:spLocks noGrp="1"/>
          </p:cNvSpPr>
          <p:nvPr>
            <p:ph idx="1"/>
          </p:nvPr>
        </p:nvSpPr>
        <p:spPr/>
        <p:txBody>
          <a:bodyPr/>
          <a:lstStyle/>
          <a:p>
            <a:endParaRPr lang="en-US" dirty="0"/>
          </a:p>
        </p:txBody>
      </p:sp>
      <p:sp>
        <p:nvSpPr>
          <p:cNvPr id="902" name="@Route('transcripts')…"/>
          <p:cNvSpPr txBox="1"/>
          <p:nvPr/>
        </p:nvSpPr>
        <p:spPr>
          <a:xfrm>
            <a:off x="260598" y="2510800"/>
            <a:ext cx="5423274" cy="1836400"/>
          </a:xfrm>
          <a:prstGeom prst="rect">
            <a:avLst/>
          </a:prstGeom>
          <a:ln w="127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spAutoFit/>
          </a:bodyPr>
          <a:lstStyle/>
          <a:p>
            <a:pPr algn="l" defTabSz="228600">
              <a:defRPr sz="2900">
                <a:solidFill>
                  <a:srgbClr val="00733B"/>
                </a:solidFill>
                <a:latin typeface="Courier"/>
                <a:ea typeface="Courier"/>
                <a:cs typeface="Courier"/>
                <a:sym typeface="Courier"/>
              </a:defRPr>
            </a:pPr>
            <a:r>
              <a:rPr sz="1450">
                <a:solidFill>
                  <a:srgbClr val="808002"/>
                </a:solidFill>
              </a:rPr>
              <a:t>@Route</a:t>
            </a:r>
            <a:r>
              <a:rPr sz="1450">
                <a:solidFill>
                  <a:srgbClr val="272727"/>
                </a:solidFill>
              </a:rPr>
              <a:t>(</a:t>
            </a:r>
            <a:r>
              <a:rPr sz="1450"/>
              <a:t>'transcripts'</a:t>
            </a:r>
            <a:r>
              <a:rPr sz="1450">
                <a:solidFill>
                  <a:srgbClr val="272727"/>
                </a:solidFill>
              </a:rPr>
              <a:t>)</a:t>
            </a:r>
          </a:p>
          <a:p>
            <a:pPr algn="l" defTabSz="228600">
              <a:defRPr sz="2900">
                <a:solidFill>
                  <a:srgbClr val="000000"/>
                </a:solidFill>
                <a:latin typeface="Courier"/>
                <a:ea typeface="Courier"/>
                <a:cs typeface="Courier"/>
                <a:sym typeface="Courier"/>
              </a:defRPr>
            </a:pPr>
            <a:r>
              <a:rPr sz="1450">
                <a:solidFill>
                  <a:srgbClr val="011480"/>
                </a:solidFill>
              </a:rPr>
              <a:t>export class </a:t>
            </a:r>
            <a:r>
              <a:rPr sz="1450"/>
              <a:t>TranscriptsController </a:t>
            </a:r>
            <a:r>
              <a:rPr sz="1450">
                <a:solidFill>
                  <a:srgbClr val="011480"/>
                </a:solidFill>
              </a:rPr>
              <a:t>extends </a:t>
            </a:r>
            <a:r>
              <a:rPr sz="1450"/>
              <a:t>Controller </a:t>
            </a:r>
            <a:r>
              <a:rPr sz="1450">
                <a:solidFill>
                  <a:srgbClr val="272727"/>
                </a:solidFill>
              </a:rPr>
              <a:t>{</a:t>
            </a:r>
          </a:p>
          <a:p>
            <a:pPr algn="l" defTabSz="228600">
              <a:defRPr sz="2900">
                <a:solidFill>
                  <a:srgbClr val="272727"/>
                </a:solidFill>
                <a:latin typeface="Courier"/>
                <a:ea typeface="Courier"/>
                <a:cs typeface="Courier"/>
                <a:sym typeface="Courier"/>
              </a:defRPr>
            </a:pPr>
            <a:endParaRPr sz="1450">
              <a:solidFill>
                <a:srgbClr val="272727"/>
              </a:solidFill>
            </a:endParaRPr>
          </a:p>
          <a:p>
            <a:pPr algn="l" defTabSz="228600">
              <a:defRPr sz="2900">
                <a:solidFill>
                  <a:srgbClr val="272727"/>
                </a:solidFill>
                <a:latin typeface="Courier"/>
                <a:ea typeface="Courier"/>
                <a:cs typeface="Courier"/>
                <a:sym typeface="Courier"/>
              </a:defRPr>
            </a:pPr>
            <a:r>
              <a:rPr sz="1450"/>
              <a:t>    </a:t>
            </a:r>
            <a:r>
              <a:rPr sz="1450">
                <a:solidFill>
                  <a:srgbClr val="808002"/>
                </a:solidFill>
              </a:rPr>
              <a:t>@Get</a:t>
            </a:r>
            <a:r>
              <a:rPr sz="1450"/>
              <a:t>()</a:t>
            </a:r>
          </a:p>
          <a:p>
            <a:pPr algn="l" defTabSz="228600">
              <a:defRPr sz="2900">
                <a:solidFill>
                  <a:srgbClr val="011480"/>
                </a:solidFill>
                <a:latin typeface="Courier"/>
                <a:ea typeface="Courier"/>
                <a:cs typeface="Courier"/>
                <a:sym typeface="Courier"/>
              </a:defRPr>
            </a:pPr>
            <a:r>
              <a:rPr sz="1450">
                <a:solidFill>
                  <a:srgbClr val="272727"/>
                </a:solidFill>
              </a:rPr>
              <a:t>    </a:t>
            </a:r>
            <a:r>
              <a:rPr sz="1450"/>
              <a:t>public </a:t>
            </a:r>
            <a:r>
              <a:rPr sz="1450">
                <a:solidFill>
                  <a:srgbClr val="7A7A43"/>
                </a:solidFill>
              </a:rPr>
              <a:t>getAll</a:t>
            </a:r>
            <a:r>
              <a:rPr sz="1450">
                <a:solidFill>
                  <a:srgbClr val="272727"/>
                </a:solidFill>
              </a:rPr>
              <a:t>() {</a:t>
            </a:r>
          </a:p>
          <a:p>
            <a:pPr algn="l" defTabSz="228600">
              <a:defRPr sz="2900">
                <a:solidFill>
                  <a:srgbClr val="272727"/>
                </a:solidFill>
                <a:latin typeface="Courier"/>
                <a:ea typeface="Courier"/>
                <a:cs typeface="Courier"/>
                <a:sym typeface="Courier"/>
              </a:defRPr>
            </a:pPr>
            <a:r>
              <a:rPr sz="1450"/>
              <a:t>        </a:t>
            </a:r>
            <a:r>
              <a:rPr sz="1450">
                <a:solidFill>
                  <a:srgbClr val="011480"/>
                </a:solidFill>
              </a:rPr>
              <a:t>return </a:t>
            </a:r>
            <a:r>
              <a:rPr sz="1450"/>
              <a:t>db.</a:t>
            </a:r>
            <a:r>
              <a:rPr sz="1450" i="1"/>
              <a:t>getAll</a:t>
            </a:r>
            <a:r>
              <a:rPr sz="1450"/>
              <a:t>();</a:t>
            </a:r>
          </a:p>
          <a:p>
            <a:pPr algn="l" defTabSz="228600">
              <a:defRPr sz="2900">
                <a:solidFill>
                  <a:srgbClr val="272727"/>
                </a:solidFill>
                <a:latin typeface="Courier"/>
                <a:ea typeface="Courier"/>
                <a:cs typeface="Courier"/>
                <a:sym typeface="Courier"/>
              </a:defRPr>
            </a:pPr>
            <a:r>
              <a:rPr sz="1450"/>
              <a:t>    }</a:t>
            </a:r>
          </a:p>
        </p:txBody>
      </p:sp>
      <p:pic>
        <p:nvPicPr>
          <p:cNvPr id="903" name="Image" descr="Image"/>
          <p:cNvPicPr>
            <a:picLocks noChangeAspect="1"/>
          </p:cNvPicPr>
          <p:nvPr/>
        </p:nvPicPr>
        <p:blipFill>
          <a:blip r:embed="rId3"/>
          <a:stretch>
            <a:fillRect/>
          </a:stretch>
        </p:blipFill>
        <p:spPr>
          <a:xfrm>
            <a:off x="6136217" y="1952625"/>
            <a:ext cx="5778501" cy="4578350"/>
          </a:xfrm>
          <a:prstGeom prst="rect">
            <a:avLst/>
          </a:prstGeom>
          <a:ln w="12700">
            <a:miter lim="400000"/>
          </a:ln>
        </p:spPr>
      </p:pic>
      <p:sp>
        <p:nvSpPr>
          <p:cNvPr id="904" name="Open API Specification"/>
          <p:cNvSpPr/>
          <p:nvPr/>
        </p:nvSpPr>
        <p:spPr>
          <a:xfrm>
            <a:off x="1184657" y="4963582"/>
            <a:ext cx="1605773" cy="748285"/>
          </a:xfrm>
          <a:prstGeom prst="rect">
            <a:avLst/>
          </a:prstGeom>
          <a:solidFill>
            <a:srgbClr val="83D3D4"/>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lstStyle>
            <a:lvl1pPr>
              <a:defRPr>
                <a:solidFill>
                  <a:srgbClr val="000000"/>
                </a:solidFill>
              </a:defRPr>
            </a:lvl1pPr>
          </a:lstStyle>
          <a:p>
            <a:r>
              <a:rPr sz="1800" dirty="0"/>
              <a:t>Open API Specification </a:t>
            </a:r>
          </a:p>
        </p:txBody>
      </p:sp>
      <p:sp>
        <p:nvSpPr>
          <p:cNvPr id="905" name="Line"/>
          <p:cNvSpPr/>
          <p:nvPr/>
        </p:nvSpPr>
        <p:spPr>
          <a:xfrm>
            <a:off x="1987544" y="4395919"/>
            <a:ext cx="1" cy="540546"/>
          </a:xfrm>
          <a:prstGeom prst="line">
            <a:avLst/>
          </a:prstGeom>
          <a:ln w="63500">
            <a:solidFill>
              <a:srgbClr val="000000"/>
            </a:solidFill>
            <a:tailEnd type="triangle"/>
          </a:ln>
        </p:spPr>
        <p:txBody>
          <a:bodyPr lIns="22859" tIns="22859" rIns="22859" bIns="22859"/>
          <a:lstStyle/>
          <a:p>
            <a:endParaRPr sz="600"/>
          </a:p>
        </p:txBody>
      </p:sp>
      <p:sp>
        <p:nvSpPr>
          <p:cNvPr id="906" name="Line"/>
          <p:cNvSpPr/>
          <p:nvPr/>
        </p:nvSpPr>
        <p:spPr>
          <a:xfrm>
            <a:off x="2787644" y="5351498"/>
            <a:ext cx="3303735" cy="1"/>
          </a:xfrm>
          <a:prstGeom prst="line">
            <a:avLst/>
          </a:prstGeom>
          <a:ln w="63500">
            <a:solidFill>
              <a:srgbClr val="000000"/>
            </a:solidFill>
            <a:tailEnd type="triangle"/>
          </a:ln>
        </p:spPr>
        <p:txBody>
          <a:bodyPr lIns="22859" tIns="22859" rIns="22859" bIns="22859"/>
          <a:lstStyle/>
          <a:p>
            <a:endParaRPr sz="600"/>
          </a:p>
        </p:txBody>
      </p:sp>
    </p:spTree>
    <p:extLst>
      <p:ext uri="{BB962C8B-B14F-4D97-AF65-F5344CB8AC3E}">
        <p14:creationId xmlns:p14="http://schemas.microsoft.com/office/powerpoint/2010/main" val="330222986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ADE0D9-0213-9CD2-1D2C-41BB41C9F95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EDCDF9E-E7A6-55F0-154C-826A1BB12B2C}"/>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5CC63E49-CBE0-0A75-F817-B5D89957BE83}"/>
              </a:ext>
            </a:extLst>
          </p:cNvPr>
          <p:cNvSpPr>
            <a:spLocks noGrp="1"/>
          </p:cNvSpPr>
          <p:nvPr>
            <p:ph idx="1"/>
          </p:nvPr>
        </p:nvSpPr>
        <p:spPr/>
        <p:txBody>
          <a:bodyPr/>
          <a:lstStyle/>
          <a:p>
            <a:r>
              <a:rPr lang="en-US" dirty="0"/>
              <a:t>At the end of this lesson you should be able to</a:t>
            </a:r>
          </a:p>
          <a:p>
            <a:pPr lvl="1"/>
            <a:r>
              <a:rPr lang="en-US" dirty="0"/>
              <a:t>Explain the basic principles of the REST and WebSocket communication patterns</a:t>
            </a:r>
          </a:p>
          <a:p>
            <a:pPr lvl="1"/>
            <a:r>
              <a:rPr lang="en-US" dirty="0"/>
              <a:t>Compare the tradeoffs between REST and </a:t>
            </a:r>
            <a:r>
              <a:rPr lang="en-US" dirty="0" err="1"/>
              <a:t>WebSockets</a:t>
            </a:r>
            <a:endParaRPr lang="en-US" dirty="0"/>
          </a:p>
          <a:p>
            <a:pPr lvl="1"/>
            <a:r>
              <a:rPr lang="en-US" dirty="0"/>
              <a:t>Construct a simple REST server using TSOA</a:t>
            </a:r>
          </a:p>
        </p:txBody>
      </p:sp>
      <p:sp>
        <p:nvSpPr>
          <p:cNvPr id="4" name="Slide Number Placeholder 3">
            <a:extLst>
              <a:ext uri="{FF2B5EF4-FFF2-40B4-BE49-F238E27FC236}">
                <a16:creationId xmlns:a16="http://schemas.microsoft.com/office/drawing/2014/main" id="{5B32FC2B-0D9B-AE50-A8A0-EB050648E47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251434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70C638-5825-D0E7-039E-32CB73587394}"/>
              </a:ext>
            </a:extLst>
          </p:cNvPr>
          <p:cNvSpPr>
            <a:spLocks noGrp="1"/>
          </p:cNvSpPr>
          <p:nvPr>
            <p:ph type="title"/>
          </p:nvPr>
        </p:nvSpPr>
        <p:spPr/>
        <p:txBody>
          <a:bodyPr/>
          <a:lstStyle/>
          <a:p>
            <a:r>
              <a:rPr lang="en-US" dirty="0" err="1"/>
              <a:t>WebSockets</a:t>
            </a:r>
            <a:r>
              <a:rPr lang="en-US" dirty="0"/>
              <a:t> Follow Push Pattern</a:t>
            </a:r>
          </a:p>
        </p:txBody>
      </p:sp>
      <p:sp>
        <p:nvSpPr>
          <p:cNvPr id="4" name="Slide Number Placeholder 3">
            <a:extLst>
              <a:ext uri="{FF2B5EF4-FFF2-40B4-BE49-F238E27FC236}">
                <a16:creationId xmlns:a16="http://schemas.microsoft.com/office/drawing/2014/main" id="{51546F46-2EEE-8231-2974-AADAFB50073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5" name="Picture 4" descr="A diagram of a server&#10;&#10;Description automatically generated">
            <a:extLst>
              <a:ext uri="{FF2B5EF4-FFF2-40B4-BE49-F238E27FC236}">
                <a16:creationId xmlns:a16="http://schemas.microsoft.com/office/drawing/2014/main" id="{3D5A54E3-6947-05DE-3C2D-010A9C5C959A}"/>
              </a:ext>
            </a:extLst>
          </p:cNvPr>
          <p:cNvPicPr>
            <a:picLocks noChangeAspect="1"/>
          </p:cNvPicPr>
          <p:nvPr/>
        </p:nvPicPr>
        <p:blipFill rotWithShape="1">
          <a:blip r:embed="rId3">
            <a:extLst>
              <a:ext uri="{28A0092B-C50C-407E-A947-70E740481C1C}">
                <a14:useLocalDpi xmlns:a14="http://schemas.microsoft.com/office/drawing/2010/main" val="0"/>
              </a:ext>
            </a:extLst>
          </a:blip>
          <a:srcRect t="18888" b="18997"/>
          <a:stretch/>
        </p:blipFill>
        <p:spPr>
          <a:xfrm>
            <a:off x="1773381" y="1500160"/>
            <a:ext cx="8645237" cy="5523412"/>
          </a:xfrm>
          <a:prstGeom prst="rect">
            <a:avLst/>
          </a:prstGeom>
        </p:spPr>
      </p:pic>
    </p:spTree>
    <p:extLst>
      <p:ext uri="{BB962C8B-B14F-4D97-AF65-F5344CB8AC3E}">
        <p14:creationId xmlns:p14="http://schemas.microsoft.com/office/powerpoint/2010/main" val="20739364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B412C7-DBA1-CF70-DE7B-10440AFFD613}"/>
              </a:ext>
            </a:extLst>
          </p:cNvPr>
          <p:cNvSpPr>
            <a:spLocks noGrp="1"/>
          </p:cNvSpPr>
          <p:nvPr>
            <p:ph type="title"/>
          </p:nvPr>
        </p:nvSpPr>
        <p:spPr/>
        <p:txBody>
          <a:bodyPr/>
          <a:lstStyle/>
          <a:p>
            <a:r>
              <a:rPr lang="en-US" dirty="0"/>
              <a:t>WebSocket Principles</a:t>
            </a:r>
          </a:p>
        </p:txBody>
      </p:sp>
      <p:sp>
        <p:nvSpPr>
          <p:cNvPr id="3" name="Content Placeholder 2">
            <a:extLst>
              <a:ext uri="{FF2B5EF4-FFF2-40B4-BE49-F238E27FC236}">
                <a16:creationId xmlns:a16="http://schemas.microsoft.com/office/drawing/2014/main" id="{AA0A1FD4-8A74-0CD3-D6F7-8069203C9E61}"/>
              </a:ext>
            </a:extLst>
          </p:cNvPr>
          <p:cNvSpPr>
            <a:spLocks noGrp="1"/>
          </p:cNvSpPr>
          <p:nvPr>
            <p:ph idx="1"/>
          </p:nvPr>
        </p:nvSpPr>
        <p:spPr>
          <a:xfrm>
            <a:off x="838199" y="1500160"/>
            <a:ext cx="9552709" cy="4351338"/>
          </a:xfrm>
        </p:spPr>
        <p:txBody>
          <a:bodyPr>
            <a:normAutofit/>
          </a:bodyPr>
          <a:lstStyle/>
          <a:p>
            <a:r>
              <a:rPr lang="en-US" dirty="0"/>
              <a:t>Event-based model. Not a request/response model</a:t>
            </a:r>
          </a:p>
          <a:p>
            <a:r>
              <a:rPr lang="en-US" dirty="0"/>
              <a:t>Server maintains stateful connections to all clients</a:t>
            </a:r>
          </a:p>
          <a:p>
            <a:r>
              <a:rPr lang="en-US" dirty="0"/>
              <a:t>Clients only know about the server, not other clients</a:t>
            </a:r>
          </a:p>
          <a:p>
            <a:r>
              <a:rPr lang="en-US" dirty="0"/>
              <a:t>Server can broadcast to all clients, or push to a single one</a:t>
            </a:r>
          </a:p>
          <a:p>
            <a:r>
              <a:rPr lang="en-US" dirty="0"/>
              <a:t>Client can push to server, server can push to client</a:t>
            </a:r>
          </a:p>
        </p:txBody>
      </p:sp>
      <p:sp>
        <p:nvSpPr>
          <p:cNvPr id="4" name="Slide Number Placeholder 3">
            <a:extLst>
              <a:ext uri="{FF2B5EF4-FFF2-40B4-BE49-F238E27FC236}">
                <a16:creationId xmlns:a16="http://schemas.microsoft.com/office/drawing/2014/main" id="{5E9DB8C9-FF0C-9A6D-E71E-8A22385B8D7C}"/>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TextBox 4">
            <a:extLst>
              <a:ext uri="{FF2B5EF4-FFF2-40B4-BE49-F238E27FC236}">
                <a16:creationId xmlns:a16="http://schemas.microsoft.com/office/drawing/2014/main" id="{37FC4D81-5B28-8CBC-2826-3E3ED913ED2D}"/>
              </a:ext>
            </a:extLst>
          </p:cNvPr>
          <p:cNvSpPr txBox="1"/>
          <p:nvPr/>
        </p:nvSpPr>
        <p:spPr>
          <a:xfrm>
            <a:off x="4927600" y="46228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6" name="TextBox 5">
            <a:extLst>
              <a:ext uri="{FF2B5EF4-FFF2-40B4-BE49-F238E27FC236}">
                <a16:creationId xmlns:a16="http://schemas.microsoft.com/office/drawing/2014/main" id="{89B58DF2-2E70-CB61-90CC-3B50435D416A}"/>
              </a:ext>
            </a:extLst>
          </p:cNvPr>
          <p:cNvSpPr txBox="1"/>
          <p:nvPr/>
        </p:nvSpPr>
        <p:spPr>
          <a:xfrm>
            <a:off x="1953491" y="4821382"/>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19651256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8F6676-B251-0FF3-4813-C580E530F3F3}"/>
              </a:ext>
            </a:extLst>
          </p:cNvPr>
          <p:cNvSpPr>
            <a:spLocks noGrp="1"/>
          </p:cNvSpPr>
          <p:nvPr>
            <p:ph type="title"/>
          </p:nvPr>
        </p:nvSpPr>
        <p:spPr/>
        <p:txBody>
          <a:bodyPr/>
          <a:lstStyle/>
          <a:p>
            <a:r>
              <a:rPr lang="en-US" dirty="0" err="1"/>
              <a:t>Socket.io</a:t>
            </a:r>
            <a:r>
              <a:rPr lang="en-US" dirty="0"/>
              <a:t> is a popular </a:t>
            </a:r>
            <a:r>
              <a:rPr lang="en-US" dirty="0" err="1"/>
              <a:t>websocket</a:t>
            </a:r>
            <a:r>
              <a:rPr lang="en-US" dirty="0"/>
              <a:t> library</a:t>
            </a:r>
          </a:p>
        </p:txBody>
      </p:sp>
      <p:sp>
        <p:nvSpPr>
          <p:cNvPr id="3" name="Content Placeholder 2">
            <a:extLst>
              <a:ext uri="{FF2B5EF4-FFF2-40B4-BE49-F238E27FC236}">
                <a16:creationId xmlns:a16="http://schemas.microsoft.com/office/drawing/2014/main" id="{D93E9E5E-81F6-3514-5AD7-2584AD735D8F}"/>
              </a:ext>
            </a:extLst>
          </p:cNvPr>
          <p:cNvSpPr>
            <a:spLocks noGrp="1"/>
          </p:cNvSpPr>
          <p:nvPr>
            <p:ph idx="1"/>
          </p:nvPr>
        </p:nvSpPr>
        <p:spPr>
          <a:xfrm>
            <a:off x="838200" y="1500160"/>
            <a:ext cx="9278566" cy="4351338"/>
          </a:xfrm>
        </p:spPr>
        <p:txBody>
          <a:bodyPr/>
          <a:lstStyle/>
          <a:p>
            <a:r>
              <a:rPr lang="en-US" dirty="0"/>
              <a:t>”WebSocket” is a low-level standard protocol</a:t>
            </a:r>
          </a:p>
          <a:p>
            <a:r>
              <a:rPr lang="en-US" dirty="0">
                <a:hlinkClick r:id="rId3"/>
              </a:rPr>
              <a:t>Socket.io </a:t>
            </a:r>
            <a:r>
              <a:rPr lang="en-US" dirty="0"/>
              <a:t>provides: automatic reconnection, broadcast rooms, typed emitters</a:t>
            </a:r>
          </a:p>
          <a:p>
            <a:r>
              <a:rPr lang="en-US" dirty="0"/>
              <a:t>Hello world example with Socket.io (creating client and server not shown):</a:t>
            </a:r>
          </a:p>
        </p:txBody>
      </p:sp>
      <p:sp>
        <p:nvSpPr>
          <p:cNvPr id="4" name="Slide Number Placeholder 3">
            <a:extLst>
              <a:ext uri="{FF2B5EF4-FFF2-40B4-BE49-F238E27FC236}">
                <a16:creationId xmlns:a16="http://schemas.microsoft.com/office/drawing/2014/main" id="{78EB8683-C54D-ECB7-BDDE-37D92E6C8E8D}"/>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E32D930D-6B35-4D25-D90F-0F1CA7A28AD8}"/>
              </a:ext>
            </a:extLst>
          </p:cNvPr>
          <p:cNvSpPr txBox="1"/>
          <p:nvPr/>
        </p:nvSpPr>
        <p:spPr>
          <a:xfrm>
            <a:off x="984844" y="3795599"/>
            <a:ext cx="8997356" cy="1384995"/>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l"/>
            <a:r>
              <a:rPr lang="en-US" i="1" dirty="0">
                <a:solidFill>
                  <a:srgbClr val="8C8C8C"/>
                </a:solidFill>
                <a:effectLst/>
                <a:latin typeface="Consolas" panose="020B0609020204030204" pitchFamily="49" charset="0"/>
                <a:cs typeface="Consolas" panose="020B0609020204030204" pitchFamily="49" charset="0"/>
              </a:rPr>
              <a:t>// Server side - when a connection comes in, we are passed a pointer to our side of the  client's socket</a:t>
            </a:r>
            <a:br>
              <a:rPr lang="en-US" i="1" dirty="0">
                <a:solidFill>
                  <a:srgbClr val="8C8C8C"/>
                </a:solidFill>
                <a:effectLst/>
                <a:latin typeface="Consolas" panose="020B0609020204030204" pitchFamily="49" charset="0"/>
                <a:cs typeface="Consolas" panose="020B0609020204030204" pitchFamily="49" charset="0"/>
              </a:rPr>
            </a:br>
            <a:r>
              <a:rPr lang="en-US" dirty="0" err="1">
                <a:solidFill>
                  <a:srgbClr val="080808"/>
                </a:solidFill>
                <a:effectLst/>
                <a:latin typeface="Consolas" panose="020B0609020204030204" pitchFamily="49" charset="0"/>
                <a:cs typeface="Consolas" panose="020B0609020204030204" pitchFamily="49" charset="0"/>
              </a:rPr>
              <a:t>io.</a:t>
            </a:r>
            <a:r>
              <a:rPr lang="en-US" dirty="0" err="1">
                <a:solidFill>
                  <a:srgbClr val="7A7A43"/>
                </a:solidFill>
                <a:effectLst/>
                <a:latin typeface="Consolas" panose="020B0609020204030204" pitchFamily="49" charset="0"/>
                <a:cs typeface="Consolas" panose="020B0609020204030204" pitchFamily="49" charset="0"/>
              </a:rPr>
              <a:t>on</a:t>
            </a:r>
            <a:r>
              <a:rPr lang="en-US" dirty="0">
                <a:solidFill>
                  <a:srgbClr val="080808"/>
                </a:solidFill>
                <a:effectLst/>
                <a:latin typeface="Consolas" panose="020B0609020204030204" pitchFamily="49" charset="0"/>
                <a:cs typeface="Consolas" panose="020B0609020204030204" pitchFamily="49" charset="0"/>
              </a:rPr>
              <a:t>(</a:t>
            </a:r>
            <a:r>
              <a:rPr lang="en-US" dirty="0">
                <a:solidFill>
                  <a:srgbClr val="067D17"/>
                </a:solidFill>
                <a:effectLst/>
                <a:latin typeface="Consolas" panose="020B0609020204030204" pitchFamily="49" charset="0"/>
                <a:cs typeface="Consolas" panose="020B0609020204030204" pitchFamily="49" charset="0"/>
              </a:rPr>
              <a:t>'connection'</a:t>
            </a:r>
            <a:r>
              <a:rPr lang="en-US" dirty="0">
                <a:solidFill>
                  <a:srgbClr val="080808"/>
                </a:solidFill>
                <a:effectLst/>
                <a:latin typeface="Consolas" panose="020B0609020204030204" pitchFamily="49" charset="0"/>
                <a:cs typeface="Consolas" panose="020B0609020204030204" pitchFamily="49" charset="0"/>
              </a:rPr>
              <a:t>, (socket) =&gt; {</a:t>
            </a:r>
            <a:br>
              <a:rPr lang="en-US" dirty="0">
                <a:solidFill>
                  <a:srgbClr val="080808"/>
                </a:solidFill>
                <a:effectLst/>
                <a:latin typeface="Consolas" panose="020B0609020204030204" pitchFamily="49" charset="0"/>
                <a:cs typeface="Consolas" panose="020B0609020204030204" pitchFamily="49" charset="0"/>
              </a:rPr>
            </a:br>
            <a:r>
              <a:rPr lang="en-US" dirty="0">
                <a:solidFill>
                  <a:srgbClr val="080808"/>
                </a:solidFill>
                <a:effectLst/>
                <a:latin typeface="Consolas" panose="020B0609020204030204" pitchFamily="49" charset="0"/>
                <a:cs typeface="Consolas" panose="020B0609020204030204" pitchFamily="49" charset="0"/>
              </a:rPr>
              <a:t>  </a:t>
            </a:r>
            <a:r>
              <a:rPr lang="en-US" i="1" dirty="0">
                <a:solidFill>
                  <a:srgbClr val="8C8C8C"/>
                </a:solidFill>
                <a:effectLst/>
                <a:latin typeface="Consolas" panose="020B0609020204030204" pitchFamily="49" charset="0"/>
                <a:cs typeface="Consolas" panose="020B0609020204030204" pitchFamily="49" charset="0"/>
              </a:rPr>
              <a:t>// Register an event listener when we receive a "hello" event from this client</a:t>
            </a:r>
            <a:br>
              <a:rPr lang="en-US" i="1" dirty="0">
                <a:solidFill>
                  <a:srgbClr val="8C8C8C"/>
                </a:solidFill>
                <a:effectLst/>
                <a:latin typeface="Consolas" panose="020B0609020204030204" pitchFamily="49" charset="0"/>
                <a:cs typeface="Consolas" panose="020B0609020204030204" pitchFamily="49" charset="0"/>
              </a:rPr>
            </a:br>
            <a:r>
              <a:rPr lang="en-US" i="1" dirty="0">
                <a:solidFill>
                  <a:srgbClr val="8C8C8C"/>
                </a:solidFill>
                <a:effectLst/>
                <a:latin typeface="Consolas" panose="020B0609020204030204" pitchFamily="49" charset="0"/>
                <a:cs typeface="Consolas" panose="020B0609020204030204" pitchFamily="49" charset="0"/>
              </a:rPr>
              <a:t>  </a:t>
            </a:r>
            <a:r>
              <a:rPr lang="en-US" dirty="0" err="1">
                <a:solidFill>
                  <a:srgbClr val="080808"/>
                </a:solidFill>
                <a:effectLst/>
                <a:latin typeface="Consolas" panose="020B0609020204030204" pitchFamily="49" charset="0"/>
                <a:cs typeface="Consolas" panose="020B0609020204030204" pitchFamily="49" charset="0"/>
              </a:rPr>
              <a:t>socket.</a:t>
            </a:r>
            <a:r>
              <a:rPr lang="en-US" dirty="0" err="1">
                <a:solidFill>
                  <a:srgbClr val="7A7A43"/>
                </a:solidFill>
                <a:effectLst/>
                <a:latin typeface="Consolas" panose="020B0609020204030204" pitchFamily="49" charset="0"/>
                <a:cs typeface="Consolas" panose="020B0609020204030204" pitchFamily="49" charset="0"/>
              </a:rPr>
              <a:t>on</a:t>
            </a:r>
            <a:r>
              <a:rPr lang="en-US" dirty="0">
                <a:solidFill>
                  <a:srgbClr val="080808"/>
                </a:solidFill>
                <a:effectLst/>
                <a:latin typeface="Consolas" panose="020B0609020204030204" pitchFamily="49" charset="0"/>
                <a:cs typeface="Consolas" panose="020B0609020204030204" pitchFamily="49" charset="0"/>
              </a:rPr>
              <a:t>(</a:t>
            </a:r>
            <a:r>
              <a:rPr lang="en-US" dirty="0">
                <a:solidFill>
                  <a:srgbClr val="067D17"/>
                </a:solidFill>
                <a:effectLst/>
                <a:latin typeface="Consolas" panose="020B0609020204030204" pitchFamily="49" charset="0"/>
                <a:cs typeface="Consolas" panose="020B0609020204030204" pitchFamily="49" charset="0"/>
              </a:rPr>
              <a:t>'hello'</a:t>
            </a:r>
            <a:r>
              <a:rPr lang="en-US" dirty="0">
                <a:solidFill>
                  <a:srgbClr val="080808"/>
                </a:solidFill>
                <a:effectLst/>
                <a:latin typeface="Consolas" panose="020B0609020204030204" pitchFamily="49" charset="0"/>
                <a:cs typeface="Consolas" panose="020B0609020204030204" pitchFamily="49" charset="0"/>
              </a:rPr>
              <a:t>, (</a:t>
            </a:r>
            <a:r>
              <a:rPr lang="en-US" dirty="0" err="1">
                <a:solidFill>
                  <a:srgbClr val="080808"/>
                </a:solidFill>
                <a:effectLst/>
                <a:latin typeface="Consolas" panose="020B0609020204030204" pitchFamily="49" charset="0"/>
                <a:cs typeface="Consolas" panose="020B0609020204030204" pitchFamily="49" charset="0"/>
              </a:rPr>
              <a:t>arg</a:t>
            </a:r>
            <a:r>
              <a:rPr lang="en-US" dirty="0">
                <a:solidFill>
                  <a:srgbClr val="080808"/>
                </a:solidFill>
                <a:effectLst/>
                <a:latin typeface="Consolas" panose="020B0609020204030204" pitchFamily="49" charset="0"/>
                <a:cs typeface="Consolas" panose="020B0609020204030204" pitchFamily="49" charset="0"/>
              </a:rPr>
              <a:t>) =&gt; {</a:t>
            </a:r>
            <a:br>
              <a:rPr lang="en-US" dirty="0">
                <a:solidFill>
                  <a:srgbClr val="080808"/>
                </a:solidFill>
                <a:effectLst/>
                <a:latin typeface="Consolas" panose="020B0609020204030204" pitchFamily="49" charset="0"/>
                <a:cs typeface="Consolas" panose="020B0609020204030204" pitchFamily="49" charset="0"/>
              </a:rPr>
            </a:br>
            <a:r>
              <a:rPr lang="en-US" dirty="0">
                <a:solidFill>
                  <a:srgbClr val="080808"/>
                </a:solidFill>
                <a:effectLst/>
                <a:latin typeface="Consolas" panose="020B0609020204030204" pitchFamily="49" charset="0"/>
                <a:cs typeface="Consolas" panose="020B0609020204030204" pitchFamily="49" charset="0"/>
              </a:rPr>
              <a:t>    </a:t>
            </a:r>
            <a:r>
              <a:rPr lang="en-US" dirty="0" err="1">
                <a:solidFill>
                  <a:srgbClr val="830091"/>
                </a:solidFill>
                <a:effectLst/>
                <a:latin typeface="Consolas" panose="020B0609020204030204" pitchFamily="49" charset="0"/>
                <a:cs typeface="Consolas" panose="020B0609020204030204" pitchFamily="49" charset="0"/>
              </a:rPr>
              <a:t>console</a:t>
            </a:r>
            <a:r>
              <a:rPr lang="en-US" dirty="0" err="1">
                <a:solidFill>
                  <a:srgbClr val="080808"/>
                </a:solidFill>
                <a:effectLst/>
                <a:latin typeface="Consolas" panose="020B0609020204030204" pitchFamily="49" charset="0"/>
                <a:cs typeface="Consolas" panose="020B0609020204030204" pitchFamily="49" charset="0"/>
              </a:rPr>
              <a:t>.</a:t>
            </a:r>
            <a:r>
              <a:rPr lang="en-US" dirty="0" err="1">
                <a:solidFill>
                  <a:srgbClr val="7A7A43"/>
                </a:solidFill>
                <a:effectLst/>
                <a:latin typeface="Consolas" panose="020B0609020204030204" pitchFamily="49" charset="0"/>
                <a:cs typeface="Consolas" panose="020B0609020204030204" pitchFamily="49" charset="0"/>
              </a:rPr>
              <a:t>log</a:t>
            </a:r>
            <a:r>
              <a:rPr lang="en-US" dirty="0">
                <a:solidFill>
                  <a:srgbClr val="080808"/>
                </a:solidFill>
                <a:effectLst/>
                <a:latin typeface="Consolas" panose="020B0609020204030204" pitchFamily="49" charset="0"/>
                <a:cs typeface="Consolas" panose="020B0609020204030204" pitchFamily="49" charset="0"/>
              </a:rPr>
              <a:t>(</a:t>
            </a:r>
            <a:r>
              <a:rPr lang="en-US" dirty="0" err="1">
                <a:solidFill>
                  <a:srgbClr val="080808"/>
                </a:solidFill>
                <a:effectLst/>
                <a:latin typeface="Consolas" panose="020B0609020204030204" pitchFamily="49" charset="0"/>
                <a:cs typeface="Consolas" panose="020B0609020204030204" pitchFamily="49" charset="0"/>
              </a:rPr>
              <a:t>arg</a:t>
            </a:r>
            <a:r>
              <a:rPr lang="en-US" dirty="0">
                <a:solidFill>
                  <a:srgbClr val="080808"/>
                </a:solidFill>
                <a:effectLst/>
                <a:latin typeface="Consolas" panose="020B0609020204030204" pitchFamily="49" charset="0"/>
                <a:cs typeface="Consolas" panose="020B0609020204030204" pitchFamily="49" charset="0"/>
              </a:rPr>
              <a:t>); </a:t>
            </a:r>
            <a:r>
              <a:rPr lang="en-US" i="1" dirty="0">
                <a:solidFill>
                  <a:srgbClr val="8C8C8C"/>
                </a:solidFill>
                <a:effectLst/>
                <a:latin typeface="Consolas" panose="020B0609020204030204" pitchFamily="49" charset="0"/>
                <a:cs typeface="Consolas" panose="020B0609020204030204" pitchFamily="49" charset="0"/>
              </a:rPr>
              <a:t>// Will print 'world'</a:t>
            </a:r>
            <a:br>
              <a:rPr lang="en-US" i="1" dirty="0">
                <a:solidFill>
                  <a:srgbClr val="8C8C8C"/>
                </a:solidFill>
                <a:effectLst/>
                <a:latin typeface="Consolas" panose="020B0609020204030204" pitchFamily="49" charset="0"/>
                <a:cs typeface="Consolas" panose="020B0609020204030204" pitchFamily="49" charset="0"/>
              </a:rPr>
            </a:br>
            <a:r>
              <a:rPr lang="en-US" i="1" dirty="0">
                <a:solidFill>
                  <a:srgbClr val="8C8C8C"/>
                </a:solidFill>
                <a:effectLst/>
                <a:latin typeface="Consolas" panose="020B0609020204030204" pitchFamily="49" charset="0"/>
                <a:cs typeface="Consolas" panose="020B0609020204030204" pitchFamily="49" charset="0"/>
              </a:rPr>
              <a:t>  </a:t>
            </a:r>
            <a:r>
              <a:rPr lang="en-US" dirty="0">
                <a:solidFill>
                  <a:srgbClr val="080808"/>
                </a:solidFill>
                <a:effectLst/>
                <a:latin typeface="Consolas" panose="020B0609020204030204" pitchFamily="49" charset="0"/>
                <a:cs typeface="Consolas" panose="020B0609020204030204" pitchFamily="49" charset="0"/>
              </a:rPr>
              <a:t>});</a:t>
            </a:r>
            <a:br>
              <a:rPr lang="en-US" dirty="0">
                <a:solidFill>
                  <a:srgbClr val="080808"/>
                </a:solidFill>
                <a:effectLst/>
                <a:latin typeface="Consolas" panose="020B0609020204030204" pitchFamily="49" charset="0"/>
                <a:cs typeface="Consolas" panose="020B0609020204030204" pitchFamily="49" charset="0"/>
              </a:rPr>
            </a:br>
            <a:r>
              <a:rPr lang="en-US" dirty="0">
                <a:solidFill>
                  <a:srgbClr val="080808"/>
                </a:solidFill>
                <a:effectLst/>
                <a:latin typeface="Consolas" panose="020B0609020204030204" pitchFamily="49" charset="0"/>
                <a:cs typeface="Consolas" panose="020B0609020204030204" pitchFamily="49" charset="0"/>
              </a:rPr>
              <a:t>});</a:t>
            </a:r>
          </a:p>
        </p:txBody>
      </p:sp>
      <p:sp>
        <p:nvSpPr>
          <p:cNvPr id="8" name="TextBox 7">
            <a:extLst>
              <a:ext uri="{FF2B5EF4-FFF2-40B4-BE49-F238E27FC236}">
                <a16:creationId xmlns:a16="http://schemas.microsoft.com/office/drawing/2014/main" id="{CE9B7995-EE82-E7EC-075F-F045EEBA23C3}"/>
              </a:ext>
            </a:extLst>
          </p:cNvPr>
          <p:cNvSpPr txBox="1"/>
          <p:nvPr/>
        </p:nvSpPr>
        <p:spPr>
          <a:xfrm>
            <a:off x="838200" y="5851498"/>
            <a:ext cx="9435101" cy="461665"/>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l"/>
            <a:r>
              <a:rPr lang="en-US" i="1" dirty="0">
                <a:solidFill>
                  <a:srgbClr val="8C8C8C"/>
                </a:solidFill>
                <a:effectLst/>
                <a:latin typeface="Consolas" panose="020B0609020204030204" pitchFamily="49" charset="0"/>
                <a:cs typeface="Consolas" panose="020B0609020204030204" pitchFamily="49" charset="0"/>
              </a:rPr>
              <a:t>// Client side – Once establishing a connection to th</a:t>
            </a:r>
            <a:r>
              <a:rPr lang="en-US" i="1" dirty="0">
                <a:solidFill>
                  <a:srgbClr val="8C8C8C"/>
                </a:solidFill>
                <a:latin typeface="Consolas" panose="020B0609020204030204" pitchFamily="49" charset="0"/>
                <a:cs typeface="Consolas" panose="020B0609020204030204" pitchFamily="49" charset="0"/>
              </a:rPr>
              <a:t>e server, emit a “hello” event with the argument “world”</a:t>
            </a:r>
            <a:endParaRPr lang="en-US" dirty="0">
              <a:solidFill>
                <a:srgbClr val="080808"/>
              </a:solidFill>
              <a:effectLst/>
              <a:latin typeface="Consolas" panose="020B0609020204030204" pitchFamily="49" charset="0"/>
              <a:cs typeface="Consolas" panose="020B0609020204030204" pitchFamily="49" charset="0"/>
            </a:endParaRPr>
          </a:p>
          <a:p>
            <a:pPr algn="l"/>
            <a:r>
              <a:rPr lang="en-US" dirty="0" err="1">
                <a:solidFill>
                  <a:srgbClr val="080808"/>
                </a:solidFill>
                <a:effectLst/>
                <a:latin typeface="Consolas" panose="020B0609020204030204" pitchFamily="49" charset="0"/>
                <a:cs typeface="Consolas" panose="020B0609020204030204" pitchFamily="49" charset="0"/>
              </a:rPr>
              <a:t>socket.</a:t>
            </a:r>
            <a:r>
              <a:rPr lang="en-US" dirty="0" err="1">
                <a:solidFill>
                  <a:srgbClr val="7A7A43"/>
                </a:solidFill>
                <a:effectLst/>
                <a:latin typeface="Consolas" panose="020B0609020204030204" pitchFamily="49" charset="0"/>
                <a:cs typeface="Consolas" panose="020B0609020204030204" pitchFamily="49" charset="0"/>
              </a:rPr>
              <a:t>emit</a:t>
            </a:r>
            <a:r>
              <a:rPr lang="en-US" dirty="0">
                <a:solidFill>
                  <a:srgbClr val="080808"/>
                </a:solidFill>
                <a:effectLst/>
                <a:latin typeface="Consolas" panose="020B0609020204030204" pitchFamily="49" charset="0"/>
                <a:cs typeface="Consolas" panose="020B0609020204030204" pitchFamily="49" charset="0"/>
              </a:rPr>
              <a:t>(</a:t>
            </a:r>
            <a:r>
              <a:rPr lang="en-US" dirty="0">
                <a:solidFill>
                  <a:srgbClr val="067D17"/>
                </a:solidFill>
                <a:effectLst/>
                <a:latin typeface="Consolas" panose="020B0609020204030204" pitchFamily="49" charset="0"/>
                <a:cs typeface="Consolas" panose="020B0609020204030204" pitchFamily="49" charset="0"/>
              </a:rPr>
              <a:t>'hello'</a:t>
            </a:r>
            <a:r>
              <a:rPr lang="en-US" dirty="0">
                <a:solidFill>
                  <a:srgbClr val="080808"/>
                </a:solidFill>
                <a:effectLst/>
                <a:latin typeface="Consolas" panose="020B0609020204030204" pitchFamily="49" charset="0"/>
                <a:cs typeface="Consolas" panose="020B0609020204030204" pitchFamily="49" charset="0"/>
              </a:rPr>
              <a:t>, </a:t>
            </a:r>
            <a:r>
              <a:rPr lang="en-US" dirty="0">
                <a:solidFill>
                  <a:srgbClr val="067D17"/>
                </a:solidFill>
                <a:effectLst/>
                <a:latin typeface="Consolas" panose="020B0609020204030204" pitchFamily="49" charset="0"/>
                <a:cs typeface="Consolas" panose="020B0609020204030204" pitchFamily="49" charset="0"/>
              </a:rPr>
              <a:t>'world'</a:t>
            </a:r>
            <a:r>
              <a:rPr lang="en-US" dirty="0">
                <a:solidFill>
                  <a:srgbClr val="080808"/>
                </a:solidFill>
                <a:effectLst/>
                <a:latin typeface="Consolas" panose="020B0609020204030204" pitchFamily="49" charset="0"/>
                <a:cs typeface="Consolas" panose="020B0609020204030204" pitchFamily="49" charset="0"/>
              </a:rPr>
              <a:t>);</a:t>
            </a:r>
            <a:endParaRPr lang="en-US" dirty="0"/>
          </a:p>
        </p:txBody>
      </p:sp>
    </p:spTree>
    <p:extLst>
      <p:ext uri="{BB962C8B-B14F-4D97-AF65-F5344CB8AC3E}">
        <p14:creationId xmlns:p14="http://schemas.microsoft.com/office/powerpoint/2010/main" val="9918227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E0883-3E0B-2588-2AD5-5B096127053A}"/>
              </a:ext>
            </a:extLst>
          </p:cNvPr>
          <p:cNvSpPr>
            <a:spLocks noGrp="1"/>
          </p:cNvSpPr>
          <p:nvPr>
            <p:ph type="title"/>
          </p:nvPr>
        </p:nvSpPr>
        <p:spPr/>
        <p:txBody>
          <a:bodyPr>
            <a:normAutofit/>
          </a:bodyPr>
          <a:lstStyle/>
          <a:p>
            <a:r>
              <a:rPr lang="en-US" sz="3400" dirty="0" err="1"/>
              <a:t>Socket.IO</a:t>
            </a:r>
            <a:r>
              <a:rPr lang="en-US" sz="3400" dirty="0"/>
              <a:t> uses the Typed Emitter Pattern</a:t>
            </a:r>
          </a:p>
        </p:txBody>
      </p:sp>
      <p:sp>
        <p:nvSpPr>
          <p:cNvPr id="4" name="Slide Number Placeholder 3">
            <a:extLst>
              <a:ext uri="{FF2B5EF4-FFF2-40B4-BE49-F238E27FC236}">
                <a16:creationId xmlns:a16="http://schemas.microsoft.com/office/drawing/2014/main" id="{FF8B661A-514E-3B1D-3773-A8631827461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3B489E74-1405-BF85-A43C-7FFE2DA6CB3B}"/>
              </a:ext>
            </a:extLst>
          </p:cNvPr>
          <p:cNvSpPr txBox="1"/>
          <p:nvPr/>
        </p:nvSpPr>
        <p:spPr>
          <a:xfrm>
            <a:off x="624191" y="1585813"/>
            <a:ext cx="10338881" cy="4478149"/>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l"/>
            <a:r>
              <a:rPr lang="en-US" sz="1500" dirty="0">
                <a:solidFill>
                  <a:srgbClr val="0033B3"/>
                </a:solidFill>
                <a:effectLst/>
                <a:latin typeface="Consolas" panose="020B0609020204030204" pitchFamily="49" charset="0"/>
                <a:cs typeface="Consolas" panose="020B0609020204030204" pitchFamily="49" charset="0"/>
              </a:rPr>
              <a:t>export type </a:t>
            </a:r>
            <a:r>
              <a:rPr lang="en-US" sz="1500" dirty="0" err="1">
                <a:solidFill>
                  <a:srgbClr val="000000"/>
                </a:solidFill>
                <a:effectLst/>
                <a:latin typeface="Consolas" panose="020B0609020204030204" pitchFamily="49" charset="0"/>
                <a:cs typeface="Consolas" panose="020B0609020204030204" pitchFamily="49" charset="0"/>
              </a:rPr>
              <a:t>CoveyTownSocket</a:t>
            </a:r>
            <a:r>
              <a:rPr lang="en-US" sz="1500" dirty="0">
                <a:solidFill>
                  <a:srgbClr val="000000"/>
                </a:solidFill>
                <a:effectLst/>
                <a:latin typeface="Consolas" panose="020B0609020204030204" pitchFamily="49" charset="0"/>
                <a:cs typeface="Consolas" panose="020B0609020204030204" pitchFamily="49" charset="0"/>
              </a:rPr>
              <a:t> </a:t>
            </a:r>
            <a:r>
              <a:rPr lang="en-US" sz="1500" dirty="0">
                <a:solidFill>
                  <a:srgbClr val="080808"/>
                </a:solidFill>
                <a:effectLst/>
                <a:latin typeface="Consolas" panose="020B0609020204030204" pitchFamily="49" charset="0"/>
                <a:cs typeface="Consolas" panose="020B0609020204030204" pitchFamily="49" charset="0"/>
              </a:rPr>
              <a:t>= </a:t>
            </a:r>
            <a:r>
              <a:rPr lang="en-US" sz="1500" dirty="0">
                <a:solidFill>
                  <a:srgbClr val="000000"/>
                </a:solidFill>
                <a:effectLst/>
                <a:latin typeface="Consolas" panose="020B0609020204030204" pitchFamily="49" charset="0"/>
                <a:cs typeface="Consolas" panose="020B0609020204030204" pitchFamily="49" charset="0"/>
              </a:rPr>
              <a:t>Socket</a:t>
            </a:r>
            <a:r>
              <a:rPr lang="en-US" sz="1500" dirty="0">
                <a:solidFill>
                  <a:srgbClr val="080808"/>
                </a:solidFill>
                <a:effectLst/>
                <a:latin typeface="Consolas" panose="020B0609020204030204" pitchFamily="49" charset="0"/>
                <a:cs typeface="Consolas" panose="020B0609020204030204" pitchFamily="49" charset="0"/>
              </a:rPr>
              <a:t>&lt;</a:t>
            </a:r>
            <a:r>
              <a:rPr lang="en-US" sz="1500" dirty="0" err="1">
                <a:solidFill>
                  <a:srgbClr val="000000"/>
                </a:solidFill>
                <a:effectLst/>
                <a:latin typeface="Consolas" panose="020B0609020204030204" pitchFamily="49" charset="0"/>
                <a:cs typeface="Consolas" panose="020B0609020204030204" pitchFamily="49" charset="0"/>
              </a:rPr>
              <a:t>ServerToClientEvents</a:t>
            </a: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000000"/>
                </a:solidFill>
                <a:effectLst/>
                <a:latin typeface="Consolas" panose="020B0609020204030204" pitchFamily="49" charset="0"/>
                <a:cs typeface="Consolas" panose="020B0609020204030204" pitchFamily="49" charset="0"/>
              </a:rPr>
              <a:t>ClientToServerEvents</a:t>
            </a:r>
            <a:r>
              <a:rPr lang="en-US" sz="1500" dirty="0">
                <a:solidFill>
                  <a:srgbClr val="080808"/>
                </a:solidFill>
                <a:effectLst/>
                <a:latin typeface="Consolas" panose="020B0609020204030204" pitchFamily="49" charset="0"/>
                <a:cs typeface="Consolas" panose="020B0609020204030204" pitchFamily="49" charset="0"/>
              </a:rPr>
              <a:t>&gt;;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033B3"/>
                </a:solidFill>
                <a:effectLst/>
                <a:latin typeface="Consolas" panose="020B0609020204030204" pitchFamily="49" charset="0"/>
                <a:cs typeface="Consolas" panose="020B0609020204030204" pitchFamily="49" charset="0"/>
              </a:rPr>
              <a:t>export interface </a:t>
            </a:r>
            <a:r>
              <a:rPr lang="en-US" sz="1500" dirty="0" err="1">
                <a:solidFill>
                  <a:srgbClr val="000000"/>
                </a:solidFill>
                <a:effectLst/>
                <a:latin typeface="Consolas" panose="020B0609020204030204" pitchFamily="49" charset="0"/>
                <a:cs typeface="Consolas" panose="020B0609020204030204" pitchFamily="49" charset="0"/>
              </a:rPr>
              <a:t>ServerToClientEvents</a:t>
            </a:r>
            <a:r>
              <a:rPr lang="en-US" sz="1500" dirty="0">
                <a:solidFill>
                  <a:srgbClr val="000000"/>
                </a:solidFill>
                <a:effectLst/>
                <a:latin typeface="Consolas" panose="020B0609020204030204" pitchFamily="49" charset="0"/>
                <a:cs typeface="Consolas" panose="020B0609020204030204" pitchFamily="49" charset="0"/>
              </a:rPr>
              <a:t> </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playerMoved</a:t>
            </a: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080808"/>
                </a:solidFill>
                <a:effectLst/>
                <a:latin typeface="Consolas" panose="020B0609020204030204" pitchFamily="49" charset="0"/>
                <a:cs typeface="Consolas" panose="020B0609020204030204" pitchFamily="49" charset="0"/>
              </a:rPr>
              <a:t>movedPlayer</a:t>
            </a:r>
            <a:r>
              <a:rPr lang="en-US" sz="1500" dirty="0">
                <a:solidFill>
                  <a:srgbClr val="080808"/>
                </a:solidFill>
                <a:effectLst/>
                <a:latin typeface="Consolas" panose="020B0609020204030204" pitchFamily="49" charset="0"/>
                <a:cs typeface="Consolas" panose="020B0609020204030204" pitchFamily="49" charset="0"/>
              </a:rPr>
              <a:t>: </a:t>
            </a:r>
            <a:r>
              <a:rPr lang="en-US" sz="1500" dirty="0">
                <a:solidFill>
                  <a:srgbClr val="000000"/>
                </a:solidFill>
                <a:effectLst/>
                <a:latin typeface="Consolas" panose="020B0609020204030204" pitchFamily="49" charset="0"/>
                <a:cs typeface="Consolas" panose="020B0609020204030204" pitchFamily="49" charset="0"/>
              </a:rPr>
              <a:t>Player</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playerDisconnect</a:t>
            </a: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080808"/>
                </a:solidFill>
                <a:effectLst/>
                <a:latin typeface="Consolas" panose="020B0609020204030204" pitchFamily="49" charset="0"/>
                <a:cs typeface="Consolas" panose="020B0609020204030204" pitchFamily="49" charset="0"/>
              </a:rPr>
              <a:t>disconnectedPlayer</a:t>
            </a:r>
            <a:r>
              <a:rPr lang="en-US" sz="1500" dirty="0">
                <a:solidFill>
                  <a:srgbClr val="080808"/>
                </a:solidFill>
                <a:effectLst/>
                <a:latin typeface="Consolas" panose="020B0609020204030204" pitchFamily="49" charset="0"/>
                <a:cs typeface="Consolas" panose="020B0609020204030204" pitchFamily="49" charset="0"/>
              </a:rPr>
              <a:t>: </a:t>
            </a:r>
            <a:r>
              <a:rPr lang="en-US" sz="1500" dirty="0">
                <a:solidFill>
                  <a:srgbClr val="000000"/>
                </a:solidFill>
                <a:effectLst/>
                <a:latin typeface="Consolas" panose="020B0609020204030204" pitchFamily="49" charset="0"/>
                <a:cs typeface="Consolas" panose="020B0609020204030204" pitchFamily="49" charset="0"/>
              </a:rPr>
              <a:t>Player</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playerJoined</a:t>
            </a: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080808"/>
                </a:solidFill>
                <a:effectLst/>
                <a:latin typeface="Consolas" panose="020B0609020204030204" pitchFamily="49" charset="0"/>
                <a:cs typeface="Consolas" panose="020B0609020204030204" pitchFamily="49" charset="0"/>
              </a:rPr>
              <a:t>newPlayer</a:t>
            </a:r>
            <a:r>
              <a:rPr lang="en-US" sz="1500" dirty="0">
                <a:solidFill>
                  <a:srgbClr val="080808"/>
                </a:solidFill>
                <a:effectLst/>
                <a:latin typeface="Consolas" panose="020B0609020204030204" pitchFamily="49" charset="0"/>
                <a:cs typeface="Consolas" panose="020B0609020204030204" pitchFamily="49" charset="0"/>
              </a:rPr>
              <a:t>: </a:t>
            </a:r>
            <a:r>
              <a:rPr lang="en-US" sz="1500" dirty="0">
                <a:solidFill>
                  <a:srgbClr val="000000"/>
                </a:solidFill>
                <a:effectLst/>
                <a:latin typeface="Consolas" panose="020B0609020204030204" pitchFamily="49" charset="0"/>
                <a:cs typeface="Consolas" panose="020B0609020204030204" pitchFamily="49" charset="0"/>
              </a:rPr>
              <a:t>Player</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a:solidFill>
                  <a:srgbClr val="871094"/>
                </a:solidFill>
                <a:effectLst/>
                <a:latin typeface="Consolas" panose="020B0609020204030204" pitchFamily="49" charset="0"/>
                <a:cs typeface="Consolas" panose="020B0609020204030204" pitchFamily="49" charset="0"/>
              </a:rPr>
              <a:t>initialize</a:t>
            </a: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080808"/>
                </a:solidFill>
                <a:effectLst/>
                <a:latin typeface="Consolas" panose="020B0609020204030204" pitchFamily="49" charset="0"/>
                <a:cs typeface="Consolas" panose="020B0609020204030204" pitchFamily="49" charset="0"/>
              </a:rPr>
              <a:t>initialData</a:t>
            </a: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000000"/>
                </a:solidFill>
                <a:effectLst/>
                <a:latin typeface="Consolas" panose="020B0609020204030204" pitchFamily="49" charset="0"/>
                <a:cs typeface="Consolas" panose="020B0609020204030204" pitchFamily="49" charset="0"/>
              </a:rPr>
              <a:t>TownJoinResponse</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townSettingsUpdated</a:t>
            </a:r>
            <a:r>
              <a:rPr lang="en-US" sz="1500" dirty="0">
                <a:solidFill>
                  <a:srgbClr val="080808"/>
                </a:solidFill>
                <a:effectLst/>
                <a:latin typeface="Consolas" panose="020B0609020204030204" pitchFamily="49" charset="0"/>
                <a:cs typeface="Consolas" panose="020B0609020204030204" pitchFamily="49" charset="0"/>
              </a:rPr>
              <a:t>: (update: </a:t>
            </a:r>
            <a:r>
              <a:rPr lang="en-US" sz="1500" dirty="0" err="1">
                <a:solidFill>
                  <a:srgbClr val="000000"/>
                </a:solidFill>
                <a:effectLst/>
                <a:latin typeface="Consolas" panose="020B0609020204030204" pitchFamily="49" charset="0"/>
                <a:cs typeface="Consolas" panose="020B0609020204030204" pitchFamily="49" charset="0"/>
              </a:rPr>
              <a:t>TownSettingsUpdate</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townClosing</a:t>
            </a:r>
            <a:r>
              <a:rPr lang="en-US" sz="1500" dirty="0">
                <a:solidFill>
                  <a:srgbClr val="080808"/>
                </a:solidFill>
                <a:effectLst/>
                <a:latin typeface="Consolas" panose="020B0609020204030204" pitchFamily="49" charset="0"/>
                <a:cs typeface="Consolas" panose="020B0609020204030204" pitchFamily="49" charset="0"/>
              </a:rPr>
              <a:t>: ()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chatMessage</a:t>
            </a:r>
            <a:r>
              <a:rPr lang="en-US" sz="1500" dirty="0">
                <a:solidFill>
                  <a:srgbClr val="080808"/>
                </a:solidFill>
                <a:effectLst/>
                <a:latin typeface="Consolas" panose="020B0609020204030204" pitchFamily="49" charset="0"/>
                <a:cs typeface="Consolas" panose="020B0609020204030204" pitchFamily="49" charset="0"/>
              </a:rPr>
              <a:t>: (message: </a:t>
            </a:r>
            <a:r>
              <a:rPr lang="en-US" sz="1500" dirty="0" err="1">
                <a:solidFill>
                  <a:srgbClr val="000000"/>
                </a:solidFill>
                <a:effectLst/>
                <a:latin typeface="Consolas" panose="020B0609020204030204" pitchFamily="49" charset="0"/>
                <a:cs typeface="Consolas" panose="020B0609020204030204" pitchFamily="49" charset="0"/>
              </a:rPr>
              <a:t>ChatMessage</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interactableUpdate</a:t>
            </a:r>
            <a:r>
              <a:rPr lang="en-US" sz="1500" dirty="0">
                <a:solidFill>
                  <a:srgbClr val="080808"/>
                </a:solidFill>
                <a:effectLst/>
                <a:latin typeface="Consolas" panose="020B0609020204030204" pitchFamily="49" charset="0"/>
                <a:cs typeface="Consolas" panose="020B0609020204030204" pitchFamily="49" charset="0"/>
              </a:rPr>
              <a:t>: (interactable: </a:t>
            </a:r>
            <a:r>
              <a:rPr lang="en-US" sz="1500" dirty="0">
                <a:solidFill>
                  <a:srgbClr val="000000"/>
                </a:solidFill>
                <a:effectLst/>
                <a:latin typeface="Consolas" panose="020B0609020204030204" pitchFamily="49" charset="0"/>
                <a:cs typeface="Consolas" panose="020B0609020204030204" pitchFamily="49" charset="0"/>
              </a:rPr>
              <a:t>Interactable</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commandResponse</a:t>
            </a:r>
            <a:r>
              <a:rPr lang="en-US" sz="1500" dirty="0">
                <a:solidFill>
                  <a:srgbClr val="080808"/>
                </a:solidFill>
                <a:effectLst/>
                <a:latin typeface="Consolas" panose="020B0609020204030204" pitchFamily="49" charset="0"/>
                <a:cs typeface="Consolas" panose="020B0609020204030204" pitchFamily="49" charset="0"/>
              </a:rPr>
              <a:t>: (response: </a:t>
            </a:r>
            <a:r>
              <a:rPr lang="en-US" sz="1500" dirty="0" err="1">
                <a:solidFill>
                  <a:srgbClr val="000000"/>
                </a:solidFill>
                <a:effectLst/>
                <a:latin typeface="Consolas" panose="020B0609020204030204" pitchFamily="49" charset="0"/>
                <a:cs typeface="Consolas" panose="020B0609020204030204" pitchFamily="49" charset="0"/>
              </a:rPr>
              <a:t>InteractableCommandResponse</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033B3"/>
                </a:solidFill>
                <a:effectLst/>
                <a:latin typeface="Consolas" panose="020B0609020204030204" pitchFamily="49" charset="0"/>
                <a:cs typeface="Consolas" panose="020B0609020204030204" pitchFamily="49" charset="0"/>
              </a:rPr>
              <a:t>export interface </a:t>
            </a:r>
            <a:r>
              <a:rPr lang="en-US" sz="1500" dirty="0" err="1">
                <a:solidFill>
                  <a:srgbClr val="000000"/>
                </a:solidFill>
                <a:effectLst/>
                <a:latin typeface="Consolas" panose="020B0609020204030204" pitchFamily="49" charset="0"/>
                <a:cs typeface="Consolas" panose="020B0609020204030204" pitchFamily="49" charset="0"/>
              </a:rPr>
              <a:t>ClientToServerEvents</a:t>
            </a:r>
            <a:r>
              <a:rPr lang="en-US" sz="1500" dirty="0">
                <a:solidFill>
                  <a:srgbClr val="000000"/>
                </a:solidFill>
                <a:effectLst/>
                <a:latin typeface="Consolas" panose="020B0609020204030204" pitchFamily="49" charset="0"/>
                <a:cs typeface="Consolas" panose="020B0609020204030204" pitchFamily="49" charset="0"/>
              </a:rPr>
              <a:t> </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chatMessage</a:t>
            </a:r>
            <a:r>
              <a:rPr lang="en-US" sz="1500" dirty="0">
                <a:solidFill>
                  <a:srgbClr val="080808"/>
                </a:solidFill>
                <a:effectLst/>
                <a:latin typeface="Consolas" panose="020B0609020204030204" pitchFamily="49" charset="0"/>
                <a:cs typeface="Consolas" panose="020B0609020204030204" pitchFamily="49" charset="0"/>
              </a:rPr>
              <a:t>: (message: </a:t>
            </a:r>
            <a:r>
              <a:rPr lang="en-US" sz="1500" dirty="0" err="1">
                <a:solidFill>
                  <a:srgbClr val="000000"/>
                </a:solidFill>
                <a:effectLst/>
                <a:latin typeface="Consolas" panose="020B0609020204030204" pitchFamily="49" charset="0"/>
                <a:cs typeface="Consolas" panose="020B0609020204030204" pitchFamily="49" charset="0"/>
              </a:rPr>
              <a:t>ChatMessage</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playerMovement</a:t>
            </a: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080808"/>
                </a:solidFill>
                <a:effectLst/>
                <a:latin typeface="Consolas" panose="020B0609020204030204" pitchFamily="49" charset="0"/>
                <a:cs typeface="Consolas" panose="020B0609020204030204" pitchFamily="49" charset="0"/>
              </a:rPr>
              <a:t>movementData</a:t>
            </a: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000000"/>
                </a:solidFill>
                <a:effectLst/>
                <a:latin typeface="Consolas" panose="020B0609020204030204" pitchFamily="49" charset="0"/>
                <a:cs typeface="Consolas" panose="020B0609020204030204" pitchFamily="49" charset="0"/>
              </a:rPr>
              <a:t>PlayerLocation</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interactableUpdate</a:t>
            </a:r>
            <a:r>
              <a:rPr lang="en-US" sz="1500" dirty="0">
                <a:solidFill>
                  <a:srgbClr val="080808"/>
                </a:solidFill>
                <a:effectLst/>
                <a:latin typeface="Consolas" panose="020B0609020204030204" pitchFamily="49" charset="0"/>
                <a:cs typeface="Consolas" panose="020B0609020204030204" pitchFamily="49" charset="0"/>
              </a:rPr>
              <a:t>: (update: </a:t>
            </a:r>
            <a:r>
              <a:rPr lang="en-US" sz="1500" dirty="0">
                <a:solidFill>
                  <a:srgbClr val="000000"/>
                </a:solidFill>
                <a:effectLst/>
                <a:latin typeface="Consolas" panose="020B0609020204030204" pitchFamily="49" charset="0"/>
                <a:cs typeface="Consolas" panose="020B0609020204030204" pitchFamily="49" charset="0"/>
              </a:rPr>
              <a:t>Interactable</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interactableCommand</a:t>
            </a:r>
            <a:r>
              <a:rPr lang="en-US" sz="1500" dirty="0">
                <a:solidFill>
                  <a:srgbClr val="080808"/>
                </a:solidFill>
                <a:effectLst/>
                <a:latin typeface="Consolas" panose="020B0609020204030204" pitchFamily="49" charset="0"/>
                <a:cs typeface="Consolas" panose="020B0609020204030204" pitchFamily="49" charset="0"/>
              </a:rPr>
              <a:t>: (command: </a:t>
            </a:r>
            <a:r>
              <a:rPr lang="en-US" sz="1500" dirty="0" err="1">
                <a:solidFill>
                  <a:srgbClr val="000000"/>
                </a:solidFill>
                <a:effectLst/>
                <a:latin typeface="Consolas" panose="020B0609020204030204" pitchFamily="49" charset="0"/>
                <a:cs typeface="Consolas" panose="020B0609020204030204" pitchFamily="49" charset="0"/>
              </a:rPr>
              <a:t>InteractableCommand</a:t>
            </a:r>
            <a:r>
              <a:rPr lang="en-US" sz="1500" dirty="0">
                <a:solidFill>
                  <a:srgbClr val="000000"/>
                </a:solidFill>
                <a:effectLst/>
                <a:latin typeface="Consolas" panose="020B0609020204030204" pitchFamily="49" charset="0"/>
                <a:cs typeface="Consolas" panose="020B0609020204030204" pitchFamily="49" charset="0"/>
              </a:rPr>
              <a:t> </a:t>
            </a:r>
            <a:r>
              <a:rPr lang="en-US" sz="1500" dirty="0">
                <a:solidFill>
                  <a:srgbClr val="080808"/>
                </a:solidFill>
                <a:effectLst/>
                <a:latin typeface="Consolas" panose="020B0609020204030204" pitchFamily="49" charset="0"/>
                <a:cs typeface="Consolas" panose="020B0609020204030204" pitchFamily="49" charset="0"/>
              </a:rPr>
              <a:t>&amp; </a:t>
            </a:r>
            <a:r>
              <a:rPr lang="en-US" sz="1500" dirty="0" err="1">
                <a:solidFill>
                  <a:srgbClr val="000000"/>
                </a:solidFill>
                <a:effectLst/>
                <a:latin typeface="Consolas" panose="020B0609020204030204" pitchFamily="49" charset="0"/>
                <a:cs typeface="Consolas" panose="020B0609020204030204" pitchFamily="49" charset="0"/>
              </a:rPr>
              <a:t>InteractableCommandBase</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a:t>
            </a:r>
          </a:p>
        </p:txBody>
      </p:sp>
      <p:sp>
        <p:nvSpPr>
          <p:cNvPr id="8" name="TextBox 7">
            <a:extLst>
              <a:ext uri="{FF2B5EF4-FFF2-40B4-BE49-F238E27FC236}">
                <a16:creationId xmlns:a16="http://schemas.microsoft.com/office/drawing/2014/main" id="{FC48A129-2667-94AC-196B-22CD95513A6E}"/>
              </a:ext>
            </a:extLst>
          </p:cNvPr>
          <p:cNvSpPr txBox="1"/>
          <p:nvPr/>
        </p:nvSpPr>
        <p:spPr>
          <a:xfrm>
            <a:off x="10499386" y="1585813"/>
            <a:ext cx="1692614" cy="306421"/>
          </a:xfrm>
          <a:prstGeom prst="rect">
            <a:avLst/>
          </a:prstGeom>
          <a:solidFill>
            <a:srgbClr val="FBE6D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err="1">
                <a:solidFill>
                  <a:schemeClr val="tx1"/>
                </a:solidFill>
              </a:rPr>
              <a:t>CoveyTownSocket.d.ts</a:t>
            </a:r>
            <a:endParaRPr lang="en-US" dirty="0">
              <a:solidFill>
                <a:schemeClr val="tx1"/>
              </a:solidFill>
            </a:endParaRPr>
          </a:p>
        </p:txBody>
      </p:sp>
      <p:sp>
        <p:nvSpPr>
          <p:cNvPr id="9" name="TextBox 8">
            <a:extLst>
              <a:ext uri="{FF2B5EF4-FFF2-40B4-BE49-F238E27FC236}">
                <a16:creationId xmlns:a16="http://schemas.microsoft.com/office/drawing/2014/main" id="{F62F4180-544A-9B7A-25F1-962A3B8B2F79}"/>
              </a:ext>
            </a:extLst>
          </p:cNvPr>
          <p:cNvSpPr txBox="1"/>
          <p:nvPr/>
        </p:nvSpPr>
        <p:spPr>
          <a:xfrm>
            <a:off x="19455" y="473737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6001081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8AFE3A-A631-CC20-1263-BDDA9034FCB1}"/>
              </a:ext>
            </a:extLst>
          </p:cNvPr>
          <p:cNvSpPr>
            <a:spLocks noGrp="1"/>
          </p:cNvSpPr>
          <p:nvPr>
            <p:ph type="title"/>
          </p:nvPr>
        </p:nvSpPr>
        <p:spPr/>
        <p:txBody>
          <a:bodyPr/>
          <a:lstStyle/>
          <a:p>
            <a:r>
              <a:rPr lang="en-US" dirty="0"/>
              <a:t>Listen for and emit events on client and server</a:t>
            </a:r>
          </a:p>
        </p:txBody>
      </p:sp>
      <p:sp>
        <p:nvSpPr>
          <p:cNvPr id="4" name="Slide Number Placeholder 3">
            <a:extLst>
              <a:ext uri="{FF2B5EF4-FFF2-40B4-BE49-F238E27FC236}">
                <a16:creationId xmlns:a16="http://schemas.microsoft.com/office/drawing/2014/main" id="{41F68223-B8B3-C9D2-F5C3-DB2494DF6D18}"/>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CF796D2C-CA94-2D4B-C5B4-8FD1567E9832}"/>
              </a:ext>
            </a:extLst>
          </p:cNvPr>
          <p:cNvSpPr txBox="1"/>
          <p:nvPr/>
        </p:nvSpPr>
        <p:spPr>
          <a:xfrm>
            <a:off x="557721" y="1569309"/>
            <a:ext cx="10796080" cy="1077218"/>
          </a:xfrm>
          <a:prstGeom prst="rect">
            <a:avLst/>
          </a:prstGeom>
          <a:noFill/>
          <a:ln w="12700" cap="flat" cmpd="sng" algn="ctr">
            <a:solidFill>
              <a:srgbClr val="0A52B1"/>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l"/>
            <a:r>
              <a:rPr lang="en-US" sz="1600" i="1" dirty="0">
                <a:solidFill>
                  <a:srgbClr val="8C8C8C"/>
                </a:solidFill>
                <a:effectLst/>
                <a:latin typeface="Consolas" panose="020B0609020204030204" pitchFamily="49" charset="0"/>
                <a:cs typeface="Consolas" panose="020B0609020204030204" pitchFamily="49" charset="0"/>
              </a:rPr>
              <a:t>//Client-side: register a listener for a “</a:t>
            </a:r>
            <a:r>
              <a:rPr lang="en-US" sz="1600" i="1" dirty="0" err="1">
                <a:solidFill>
                  <a:srgbClr val="8C8C8C"/>
                </a:solidFill>
                <a:effectLst/>
                <a:latin typeface="Consolas" panose="020B0609020204030204" pitchFamily="49" charset="0"/>
                <a:cs typeface="Consolas" panose="020B0609020204030204" pitchFamily="49" charset="0"/>
              </a:rPr>
              <a:t>playerDisconnect</a:t>
            </a:r>
            <a:r>
              <a:rPr lang="en-US" sz="1600" i="1" dirty="0">
                <a:solidFill>
                  <a:srgbClr val="8C8C8C"/>
                </a:solidFill>
                <a:effectLst/>
                <a:latin typeface="Consolas" panose="020B0609020204030204" pitchFamily="49" charset="0"/>
                <a:cs typeface="Consolas" panose="020B0609020204030204" pitchFamily="49" charset="0"/>
              </a:rPr>
              <a:t>” event</a:t>
            </a:r>
            <a:endParaRPr lang="en-US" sz="1600" dirty="0">
              <a:solidFill>
                <a:srgbClr val="0033B3"/>
              </a:solidFill>
              <a:effectLst/>
              <a:latin typeface="Consolas" panose="020B0609020204030204" pitchFamily="49" charset="0"/>
              <a:cs typeface="Consolas" panose="020B0609020204030204" pitchFamily="49" charset="0"/>
            </a:endParaRPr>
          </a:p>
          <a:p>
            <a:pPr algn="l"/>
            <a:r>
              <a:rPr lang="en-US" sz="1600" dirty="0">
                <a:solidFill>
                  <a:srgbClr val="0033B3"/>
                </a:solidFill>
                <a:effectLst/>
                <a:latin typeface="Consolas" panose="020B0609020204030204" pitchFamily="49" charset="0"/>
                <a:cs typeface="Consolas" panose="020B0609020204030204" pitchFamily="49" charset="0"/>
              </a:rPr>
              <a:t>this</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871094"/>
                </a:solidFill>
                <a:effectLst/>
                <a:latin typeface="Consolas" panose="020B0609020204030204" pitchFamily="49" charset="0"/>
                <a:cs typeface="Consolas" panose="020B0609020204030204" pitchFamily="49" charset="0"/>
              </a:rPr>
              <a:t>_</a:t>
            </a:r>
            <a:r>
              <a:rPr lang="en-US" sz="1600" dirty="0" err="1">
                <a:solidFill>
                  <a:srgbClr val="871094"/>
                </a:solidFill>
                <a:effectLst/>
                <a:latin typeface="Consolas" panose="020B0609020204030204" pitchFamily="49" charset="0"/>
                <a:cs typeface="Consolas" panose="020B0609020204030204" pitchFamily="49" charset="0"/>
              </a:rPr>
              <a:t>socket</a:t>
            </a:r>
            <a:r>
              <a:rPr lang="en-US" sz="1600" dirty="0" err="1">
                <a:solidFill>
                  <a:srgbClr val="080808"/>
                </a:solidFill>
                <a:effectLst/>
                <a:latin typeface="Consolas" panose="020B0609020204030204" pitchFamily="49" charset="0"/>
                <a:cs typeface="Consolas" panose="020B0609020204030204" pitchFamily="49" charset="0"/>
              </a:rPr>
              <a:t>.</a:t>
            </a:r>
            <a:r>
              <a:rPr lang="en-US" sz="1600" dirty="0" err="1">
                <a:solidFill>
                  <a:srgbClr val="7A7A43"/>
                </a:solidFill>
                <a:effectLst/>
                <a:latin typeface="Consolas" panose="020B0609020204030204" pitchFamily="49" charset="0"/>
                <a:cs typeface="Consolas" panose="020B0609020204030204" pitchFamily="49" charset="0"/>
              </a:rPr>
              <a:t>on</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067D17"/>
                </a:solidFill>
                <a:effectLst/>
                <a:latin typeface="Consolas" panose="020B0609020204030204" pitchFamily="49" charset="0"/>
                <a:cs typeface="Consolas" panose="020B0609020204030204" pitchFamily="49" charset="0"/>
              </a:rPr>
              <a:t>'</a:t>
            </a:r>
            <a:r>
              <a:rPr lang="en-US" sz="1600" dirty="0" err="1">
                <a:solidFill>
                  <a:srgbClr val="067D17"/>
                </a:solidFill>
                <a:effectLst/>
                <a:latin typeface="Consolas" panose="020B0609020204030204" pitchFamily="49" charset="0"/>
                <a:cs typeface="Consolas" panose="020B0609020204030204" pitchFamily="49" charset="0"/>
              </a:rPr>
              <a:t>playerDisconnect</a:t>
            </a:r>
            <a:r>
              <a:rPr lang="en-US" sz="1600" dirty="0">
                <a:solidFill>
                  <a:srgbClr val="067D17"/>
                </a:solidFill>
                <a:effectLst/>
                <a:latin typeface="Consolas" panose="020B0609020204030204" pitchFamily="49" charset="0"/>
                <a:cs typeface="Consolas" panose="020B0609020204030204" pitchFamily="49" charset="0"/>
              </a:rPr>
              <a:t>'</a:t>
            </a:r>
            <a:r>
              <a:rPr lang="en-US" sz="1600" dirty="0">
                <a:solidFill>
                  <a:srgbClr val="080808"/>
                </a:solidFill>
                <a:effectLst/>
                <a:latin typeface="Consolas" panose="020B0609020204030204" pitchFamily="49" charset="0"/>
                <a:cs typeface="Consolas" panose="020B0609020204030204" pitchFamily="49" charset="0"/>
              </a:rPr>
              <a:t>, </a:t>
            </a:r>
            <a:r>
              <a:rPr lang="en-US" sz="1600" dirty="0" err="1">
                <a:solidFill>
                  <a:srgbClr val="080808"/>
                </a:solidFill>
                <a:effectLst/>
                <a:latin typeface="Consolas" panose="020B0609020204030204" pitchFamily="49" charset="0"/>
                <a:cs typeface="Consolas" panose="020B0609020204030204" pitchFamily="49" charset="0"/>
              </a:rPr>
              <a:t>disconnectedPlayer</a:t>
            </a:r>
            <a:r>
              <a:rPr lang="en-US" sz="1600" dirty="0">
                <a:solidFill>
                  <a:srgbClr val="080808"/>
                </a:solidFill>
                <a:effectLst/>
                <a:latin typeface="Consolas" panose="020B0609020204030204" pitchFamily="49" charset="0"/>
                <a:cs typeface="Consolas" panose="020B0609020204030204" pitchFamily="49" charset="0"/>
              </a:rPr>
              <a:t> =&gt; {</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  </a:t>
            </a:r>
            <a:r>
              <a:rPr lang="en-US" sz="1600" dirty="0" err="1">
                <a:solidFill>
                  <a:srgbClr val="0033B3"/>
                </a:solidFill>
                <a:effectLst/>
                <a:latin typeface="Consolas" panose="020B0609020204030204" pitchFamily="49" charset="0"/>
                <a:cs typeface="Consolas" panose="020B0609020204030204" pitchFamily="49" charset="0"/>
              </a:rPr>
              <a:t>this</a:t>
            </a:r>
            <a:r>
              <a:rPr lang="en-US" sz="1600" dirty="0" err="1">
                <a:solidFill>
                  <a:srgbClr val="080808"/>
                </a:solidFill>
                <a:effectLst/>
                <a:latin typeface="Consolas" panose="020B0609020204030204" pitchFamily="49" charset="0"/>
                <a:cs typeface="Consolas" panose="020B0609020204030204" pitchFamily="49" charset="0"/>
              </a:rPr>
              <a:t>.</a:t>
            </a:r>
            <a:r>
              <a:rPr lang="en-US" sz="1600" dirty="0" err="1">
                <a:solidFill>
                  <a:srgbClr val="7A7A43"/>
                </a:solidFill>
                <a:effectLst/>
                <a:latin typeface="Consolas" panose="020B0609020204030204" pitchFamily="49" charset="0"/>
                <a:cs typeface="Consolas" panose="020B0609020204030204" pitchFamily="49" charset="0"/>
              </a:rPr>
              <a:t>_players</a:t>
            </a:r>
            <a:r>
              <a:rPr lang="en-US" sz="1600" dirty="0">
                <a:solidFill>
                  <a:srgbClr val="7A7A43"/>
                </a:solidFill>
                <a:effectLst/>
                <a:latin typeface="Consolas" panose="020B0609020204030204" pitchFamily="49" charset="0"/>
                <a:cs typeface="Consolas" panose="020B0609020204030204" pitchFamily="49" charset="0"/>
              </a:rPr>
              <a:t> </a:t>
            </a:r>
            <a:r>
              <a:rPr lang="en-US" sz="1600" dirty="0">
                <a:solidFill>
                  <a:srgbClr val="080808"/>
                </a:solidFill>
                <a:effectLst/>
                <a:latin typeface="Consolas" panose="020B0609020204030204" pitchFamily="49" charset="0"/>
                <a:cs typeface="Consolas" panose="020B0609020204030204" pitchFamily="49" charset="0"/>
              </a:rPr>
              <a:t>= </a:t>
            </a:r>
            <a:r>
              <a:rPr lang="en-US" sz="1600" dirty="0" err="1">
                <a:solidFill>
                  <a:srgbClr val="0033B3"/>
                </a:solidFill>
                <a:effectLst/>
                <a:latin typeface="Consolas" panose="020B0609020204030204" pitchFamily="49" charset="0"/>
                <a:cs typeface="Consolas" panose="020B0609020204030204" pitchFamily="49" charset="0"/>
              </a:rPr>
              <a:t>this</a:t>
            </a:r>
            <a:r>
              <a:rPr lang="en-US" sz="1600" dirty="0" err="1">
                <a:solidFill>
                  <a:srgbClr val="080808"/>
                </a:solidFill>
                <a:effectLst/>
                <a:latin typeface="Consolas" panose="020B0609020204030204" pitchFamily="49" charset="0"/>
                <a:cs typeface="Consolas" panose="020B0609020204030204" pitchFamily="49" charset="0"/>
              </a:rPr>
              <a:t>.</a:t>
            </a:r>
            <a:r>
              <a:rPr lang="en-US" sz="1600" dirty="0" err="1">
                <a:solidFill>
                  <a:srgbClr val="7A7A43"/>
                </a:solidFill>
                <a:effectLst/>
                <a:latin typeface="Consolas" panose="020B0609020204030204" pitchFamily="49" charset="0"/>
                <a:cs typeface="Consolas" panose="020B0609020204030204" pitchFamily="49" charset="0"/>
              </a:rPr>
              <a:t>players</a:t>
            </a:r>
            <a:r>
              <a:rPr lang="en-US" sz="1600" dirty="0" err="1">
                <a:solidFill>
                  <a:srgbClr val="080808"/>
                </a:solidFill>
                <a:effectLst/>
                <a:latin typeface="Consolas" panose="020B0609020204030204" pitchFamily="49" charset="0"/>
                <a:cs typeface="Consolas" panose="020B0609020204030204" pitchFamily="49" charset="0"/>
              </a:rPr>
              <a:t>.</a:t>
            </a:r>
            <a:r>
              <a:rPr lang="en-US" sz="1600" dirty="0" err="1">
                <a:solidFill>
                  <a:srgbClr val="7A7A43"/>
                </a:solidFill>
                <a:effectLst/>
                <a:latin typeface="Consolas" panose="020B0609020204030204" pitchFamily="49" charset="0"/>
                <a:cs typeface="Consolas" panose="020B0609020204030204" pitchFamily="49" charset="0"/>
              </a:rPr>
              <a:t>filter</a:t>
            </a:r>
            <a:r>
              <a:rPr lang="en-US" sz="1600" dirty="0">
                <a:solidFill>
                  <a:srgbClr val="080808"/>
                </a:solidFill>
                <a:effectLst/>
                <a:latin typeface="Consolas" panose="020B0609020204030204" pitchFamily="49" charset="0"/>
                <a:cs typeface="Consolas" panose="020B0609020204030204" pitchFamily="49" charset="0"/>
              </a:rPr>
              <a:t>(</a:t>
            </a:r>
            <a:r>
              <a:rPr lang="en-US" sz="1600" dirty="0" err="1">
                <a:solidFill>
                  <a:srgbClr val="080808"/>
                </a:solidFill>
                <a:effectLst/>
                <a:latin typeface="Consolas" panose="020B0609020204030204" pitchFamily="49" charset="0"/>
                <a:cs typeface="Consolas" panose="020B0609020204030204" pitchFamily="49" charset="0"/>
              </a:rPr>
              <a:t>eachPlayer</a:t>
            </a:r>
            <a:r>
              <a:rPr lang="en-US" sz="1600" dirty="0">
                <a:solidFill>
                  <a:srgbClr val="080808"/>
                </a:solidFill>
                <a:effectLst/>
                <a:latin typeface="Consolas" panose="020B0609020204030204" pitchFamily="49" charset="0"/>
                <a:cs typeface="Consolas" panose="020B0609020204030204" pitchFamily="49" charset="0"/>
              </a:rPr>
              <a:t> =&gt; </a:t>
            </a:r>
            <a:r>
              <a:rPr lang="en-US" sz="1600" dirty="0" err="1">
                <a:solidFill>
                  <a:srgbClr val="080808"/>
                </a:solidFill>
                <a:effectLst/>
                <a:latin typeface="Consolas" panose="020B0609020204030204" pitchFamily="49" charset="0"/>
                <a:cs typeface="Consolas" panose="020B0609020204030204" pitchFamily="49" charset="0"/>
              </a:rPr>
              <a:t>eachPlayer.</a:t>
            </a:r>
            <a:r>
              <a:rPr lang="en-US" sz="1600" dirty="0" err="1">
                <a:solidFill>
                  <a:srgbClr val="7A7A43"/>
                </a:solidFill>
                <a:effectLst/>
                <a:latin typeface="Consolas" panose="020B0609020204030204" pitchFamily="49" charset="0"/>
                <a:cs typeface="Consolas" panose="020B0609020204030204" pitchFamily="49" charset="0"/>
              </a:rPr>
              <a:t>id</a:t>
            </a:r>
            <a:r>
              <a:rPr lang="en-US" sz="1600" dirty="0">
                <a:solidFill>
                  <a:srgbClr val="7A7A43"/>
                </a:solidFill>
                <a:effectLst/>
                <a:latin typeface="Consolas" panose="020B0609020204030204" pitchFamily="49" charset="0"/>
                <a:cs typeface="Consolas" panose="020B0609020204030204" pitchFamily="49" charset="0"/>
              </a:rPr>
              <a:t> </a:t>
            </a:r>
            <a:r>
              <a:rPr lang="en-US" sz="1600" dirty="0">
                <a:solidFill>
                  <a:srgbClr val="080808"/>
                </a:solidFill>
                <a:effectLst/>
                <a:latin typeface="Consolas" panose="020B0609020204030204" pitchFamily="49" charset="0"/>
                <a:cs typeface="Consolas" panose="020B0609020204030204" pitchFamily="49" charset="0"/>
              </a:rPr>
              <a:t>!== </a:t>
            </a:r>
            <a:r>
              <a:rPr lang="en-US" sz="1600" dirty="0" err="1">
                <a:solidFill>
                  <a:srgbClr val="080808"/>
                </a:solidFill>
                <a:effectLst/>
                <a:latin typeface="Consolas" panose="020B0609020204030204" pitchFamily="49" charset="0"/>
                <a:cs typeface="Consolas" panose="020B0609020204030204" pitchFamily="49" charset="0"/>
              </a:rPr>
              <a:t>disconnectedPlayer.</a:t>
            </a:r>
            <a:r>
              <a:rPr lang="en-US" sz="1600" dirty="0" err="1">
                <a:solidFill>
                  <a:srgbClr val="871094"/>
                </a:solidFill>
                <a:effectLst/>
                <a:latin typeface="Consolas" panose="020B0609020204030204" pitchFamily="49" charset="0"/>
                <a:cs typeface="Consolas" panose="020B0609020204030204" pitchFamily="49" charset="0"/>
              </a:rPr>
              <a:t>id</a:t>
            </a:r>
            <a:r>
              <a:rPr lang="en-US" sz="1600" dirty="0">
                <a:solidFill>
                  <a:srgbClr val="080808"/>
                </a:solidFill>
                <a:effectLst/>
                <a:latin typeface="Consolas" panose="020B0609020204030204" pitchFamily="49" charset="0"/>
                <a:cs typeface="Consolas" panose="020B0609020204030204" pitchFamily="49" charset="0"/>
              </a:rPr>
              <a:t>);</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a:t>
            </a:r>
          </a:p>
        </p:txBody>
      </p:sp>
      <p:sp>
        <p:nvSpPr>
          <p:cNvPr id="7" name="TextBox 6">
            <a:extLst>
              <a:ext uri="{FF2B5EF4-FFF2-40B4-BE49-F238E27FC236}">
                <a16:creationId xmlns:a16="http://schemas.microsoft.com/office/drawing/2014/main" id="{69A4C7F8-212F-E01E-FB81-4F2C75B8FCD1}"/>
              </a:ext>
            </a:extLst>
          </p:cNvPr>
          <p:cNvSpPr txBox="1"/>
          <p:nvPr/>
        </p:nvSpPr>
        <p:spPr>
          <a:xfrm>
            <a:off x="557720" y="2714323"/>
            <a:ext cx="8176098" cy="1077218"/>
          </a:xfrm>
          <a:prstGeom prst="rect">
            <a:avLst/>
          </a:prstGeom>
          <a:noFill/>
          <a:ln w="12700" cap="flat" cmpd="sng" algn="ctr">
            <a:solidFill>
              <a:srgbClr val="0A52B1"/>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l"/>
            <a:r>
              <a:rPr lang="en-US" sz="1600" i="1" dirty="0">
                <a:solidFill>
                  <a:srgbClr val="8C8C8C"/>
                </a:solidFill>
                <a:effectLst/>
                <a:latin typeface="Consolas" panose="020B0609020204030204" pitchFamily="49" charset="0"/>
                <a:cs typeface="Consolas" panose="020B0609020204030204" pitchFamily="49" charset="0"/>
              </a:rPr>
              <a:t>//Client-side: emit a chat message</a:t>
            </a:r>
            <a:endParaRPr lang="en-US" sz="1600" dirty="0">
              <a:solidFill>
                <a:srgbClr val="0033B3"/>
              </a:solidFill>
              <a:effectLst/>
              <a:latin typeface="Consolas" panose="020B0609020204030204" pitchFamily="49" charset="0"/>
              <a:cs typeface="Consolas" panose="020B0609020204030204" pitchFamily="49" charset="0"/>
            </a:endParaRPr>
          </a:p>
          <a:p>
            <a:pPr algn="l"/>
            <a:r>
              <a:rPr lang="en-US" sz="1600" dirty="0">
                <a:solidFill>
                  <a:srgbClr val="0033B3"/>
                </a:solidFill>
                <a:effectLst/>
                <a:latin typeface="Consolas" panose="020B0609020204030204" pitchFamily="49" charset="0"/>
                <a:cs typeface="Consolas" panose="020B0609020204030204" pitchFamily="49" charset="0"/>
              </a:rPr>
              <a:t>public </a:t>
            </a:r>
            <a:r>
              <a:rPr lang="en-US" sz="1600" dirty="0" err="1">
                <a:solidFill>
                  <a:srgbClr val="7A7A43"/>
                </a:solidFill>
                <a:effectLst/>
                <a:latin typeface="Consolas" panose="020B0609020204030204" pitchFamily="49" charset="0"/>
                <a:cs typeface="Consolas" panose="020B0609020204030204" pitchFamily="49" charset="0"/>
              </a:rPr>
              <a:t>emitChatMessage</a:t>
            </a:r>
            <a:r>
              <a:rPr lang="en-US" sz="1600" dirty="0">
                <a:solidFill>
                  <a:srgbClr val="080808"/>
                </a:solidFill>
                <a:effectLst/>
                <a:latin typeface="Consolas" panose="020B0609020204030204" pitchFamily="49" charset="0"/>
                <a:cs typeface="Consolas" panose="020B0609020204030204" pitchFamily="49" charset="0"/>
              </a:rPr>
              <a:t>(message: </a:t>
            </a:r>
            <a:r>
              <a:rPr lang="en-US" sz="1600" dirty="0" err="1">
                <a:solidFill>
                  <a:srgbClr val="000000"/>
                </a:solidFill>
                <a:effectLst/>
                <a:latin typeface="Consolas" panose="020B0609020204030204" pitchFamily="49" charset="0"/>
                <a:cs typeface="Consolas" panose="020B0609020204030204" pitchFamily="49" charset="0"/>
              </a:rPr>
              <a:t>ChatMessage</a:t>
            </a:r>
            <a:r>
              <a:rPr lang="en-US" sz="1600" dirty="0">
                <a:solidFill>
                  <a:srgbClr val="080808"/>
                </a:solidFill>
                <a:effectLst/>
                <a:latin typeface="Consolas" panose="020B0609020204030204" pitchFamily="49" charset="0"/>
                <a:cs typeface="Consolas" panose="020B0609020204030204" pitchFamily="49" charset="0"/>
              </a:rPr>
              <a:t>) {</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  </a:t>
            </a:r>
            <a:r>
              <a:rPr lang="en-US" sz="1600" dirty="0">
                <a:solidFill>
                  <a:srgbClr val="0033B3"/>
                </a:solidFill>
                <a:effectLst/>
                <a:latin typeface="Consolas" panose="020B0609020204030204" pitchFamily="49" charset="0"/>
                <a:cs typeface="Consolas" panose="020B0609020204030204" pitchFamily="49" charset="0"/>
              </a:rPr>
              <a:t>this</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871094"/>
                </a:solidFill>
                <a:effectLst/>
                <a:latin typeface="Consolas" panose="020B0609020204030204" pitchFamily="49" charset="0"/>
                <a:cs typeface="Consolas" panose="020B0609020204030204" pitchFamily="49" charset="0"/>
              </a:rPr>
              <a:t>_</a:t>
            </a:r>
            <a:r>
              <a:rPr lang="en-US" sz="1600" dirty="0" err="1">
                <a:solidFill>
                  <a:srgbClr val="871094"/>
                </a:solidFill>
                <a:effectLst/>
                <a:latin typeface="Consolas" panose="020B0609020204030204" pitchFamily="49" charset="0"/>
                <a:cs typeface="Consolas" panose="020B0609020204030204" pitchFamily="49" charset="0"/>
              </a:rPr>
              <a:t>socket</a:t>
            </a:r>
            <a:r>
              <a:rPr lang="en-US" sz="1600" dirty="0" err="1">
                <a:solidFill>
                  <a:srgbClr val="080808"/>
                </a:solidFill>
                <a:effectLst/>
                <a:latin typeface="Consolas" panose="020B0609020204030204" pitchFamily="49" charset="0"/>
                <a:cs typeface="Consolas" panose="020B0609020204030204" pitchFamily="49" charset="0"/>
              </a:rPr>
              <a:t>.</a:t>
            </a:r>
            <a:r>
              <a:rPr lang="en-US" sz="1600" dirty="0" err="1">
                <a:solidFill>
                  <a:srgbClr val="7A7A43"/>
                </a:solidFill>
                <a:effectLst/>
                <a:latin typeface="Consolas" panose="020B0609020204030204" pitchFamily="49" charset="0"/>
                <a:cs typeface="Consolas" panose="020B0609020204030204" pitchFamily="49" charset="0"/>
              </a:rPr>
              <a:t>emit</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067D17"/>
                </a:solidFill>
                <a:effectLst/>
                <a:latin typeface="Consolas" panose="020B0609020204030204" pitchFamily="49" charset="0"/>
                <a:cs typeface="Consolas" panose="020B0609020204030204" pitchFamily="49" charset="0"/>
              </a:rPr>
              <a:t>'</a:t>
            </a:r>
            <a:r>
              <a:rPr lang="en-US" sz="1600" dirty="0" err="1">
                <a:solidFill>
                  <a:srgbClr val="067D17"/>
                </a:solidFill>
                <a:effectLst/>
                <a:latin typeface="Consolas" panose="020B0609020204030204" pitchFamily="49" charset="0"/>
                <a:cs typeface="Consolas" panose="020B0609020204030204" pitchFamily="49" charset="0"/>
              </a:rPr>
              <a:t>chatMessage</a:t>
            </a:r>
            <a:r>
              <a:rPr lang="en-US" sz="1600" dirty="0">
                <a:solidFill>
                  <a:srgbClr val="067D17"/>
                </a:solidFill>
                <a:effectLst/>
                <a:latin typeface="Consolas" panose="020B0609020204030204" pitchFamily="49" charset="0"/>
                <a:cs typeface="Consolas" panose="020B0609020204030204" pitchFamily="49" charset="0"/>
              </a:rPr>
              <a:t>'</a:t>
            </a:r>
            <a:r>
              <a:rPr lang="en-US" sz="1600" dirty="0">
                <a:solidFill>
                  <a:srgbClr val="080808"/>
                </a:solidFill>
                <a:effectLst/>
                <a:latin typeface="Consolas" panose="020B0609020204030204" pitchFamily="49" charset="0"/>
                <a:cs typeface="Consolas" panose="020B0609020204030204" pitchFamily="49" charset="0"/>
              </a:rPr>
              <a:t>, message);</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a:t>
            </a:r>
          </a:p>
        </p:txBody>
      </p:sp>
      <p:sp>
        <p:nvSpPr>
          <p:cNvPr id="8" name="TextBox 7">
            <a:extLst>
              <a:ext uri="{FF2B5EF4-FFF2-40B4-BE49-F238E27FC236}">
                <a16:creationId xmlns:a16="http://schemas.microsoft.com/office/drawing/2014/main" id="{EA97AB4B-9DBC-EB5C-8A14-DDE97DB90EC3}"/>
              </a:ext>
            </a:extLst>
          </p:cNvPr>
          <p:cNvSpPr txBox="1"/>
          <p:nvPr/>
        </p:nvSpPr>
        <p:spPr>
          <a:xfrm>
            <a:off x="9873577" y="2809476"/>
            <a:ext cx="2140084" cy="306421"/>
          </a:xfrm>
          <a:prstGeom prst="rect">
            <a:avLst/>
          </a:prstGeom>
          <a:solidFill>
            <a:srgbClr val="FBE6D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frontend/…/</a:t>
            </a:r>
            <a:r>
              <a:rPr lang="en-US" dirty="0" err="1">
                <a:solidFill>
                  <a:schemeClr val="tx1"/>
                </a:solidFill>
              </a:rPr>
              <a:t>TownController.ts</a:t>
            </a:r>
            <a:endParaRPr lang="en-US" dirty="0">
              <a:solidFill>
                <a:schemeClr val="tx1"/>
              </a:solidFill>
            </a:endParaRPr>
          </a:p>
        </p:txBody>
      </p:sp>
      <p:sp>
        <p:nvSpPr>
          <p:cNvPr id="10" name="TextBox 9">
            <a:extLst>
              <a:ext uri="{FF2B5EF4-FFF2-40B4-BE49-F238E27FC236}">
                <a16:creationId xmlns:a16="http://schemas.microsoft.com/office/drawing/2014/main" id="{33E6CCBF-F8D2-E994-C212-97BEE403543D}"/>
              </a:ext>
            </a:extLst>
          </p:cNvPr>
          <p:cNvSpPr txBox="1"/>
          <p:nvPr/>
        </p:nvSpPr>
        <p:spPr>
          <a:xfrm>
            <a:off x="468547" y="4230588"/>
            <a:ext cx="9557428" cy="2308324"/>
          </a:xfrm>
          <a:prstGeom prst="rect">
            <a:avLst/>
          </a:prstGeom>
          <a:noFill/>
          <a:ln w="12700" cap="flat" cmpd="sng" algn="ctr">
            <a:solidFill>
              <a:srgbClr val="0A52B1"/>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l"/>
            <a:r>
              <a:rPr lang="en-US" sz="1600" i="1" dirty="0">
                <a:solidFill>
                  <a:srgbClr val="8C8C8C"/>
                </a:solidFill>
                <a:effectLst/>
                <a:latin typeface="Consolas" panose="020B0609020204030204" pitchFamily="49" charset="0"/>
                <a:cs typeface="Consolas" panose="020B0609020204030204" pitchFamily="49" charset="0"/>
              </a:rPr>
              <a:t>// Server-side, register a listener for “</a:t>
            </a:r>
            <a:r>
              <a:rPr lang="en-US" sz="1600" i="1" dirty="0" err="1">
                <a:solidFill>
                  <a:srgbClr val="8C8C8C"/>
                </a:solidFill>
                <a:effectLst/>
                <a:latin typeface="Consolas" panose="020B0609020204030204" pitchFamily="49" charset="0"/>
                <a:cs typeface="Consolas" panose="020B0609020204030204" pitchFamily="49" charset="0"/>
              </a:rPr>
              <a:t>chatMessage</a:t>
            </a:r>
            <a:r>
              <a:rPr lang="en-US" sz="1600" i="1" dirty="0">
                <a:solidFill>
                  <a:srgbClr val="8C8C8C"/>
                </a:solidFill>
                <a:effectLst/>
                <a:latin typeface="Consolas" panose="020B0609020204030204" pitchFamily="49" charset="0"/>
                <a:cs typeface="Consolas" panose="020B0609020204030204" pitchFamily="49" charset="0"/>
              </a:rPr>
              <a:t>” from a single player’s socket. After receiving it, emit a chat message to every player in the town</a:t>
            </a:r>
          </a:p>
          <a:p>
            <a:pPr algn="l"/>
            <a:r>
              <a:rPr lang="en-US" sz="1600" dirty="0" err="1">
                <a:solidFill>
                  <a:srgbClr val="080808"/>
                </a:solidFill>
                <a:effectLst/>
                <a:latin typeface="Consolas" panose="020B0609020204030204" pitchFamily="49" charset="0"/>
                <a:cs typeface="Consolas" panose="020B0609020204030204" pitchFamily="49" charset="0"/>
              </a:rPr>
              <a:t>socket.</a:t>
            </a:r>
            <a:r>
              <a:rPr lang="en-US" sz="1600" dirty="0" err="1">
                <a:solidFill>
                  <a:srgbClr val="7A7A43"/>
                </a:solidFill>
                <a:effectLst/>
                <a:latin typeface="Consolas" panose="020B0609020204030204" pitchFamily="49" charset="0"/>
                <a:cs typeface="Consolas" panose="020B0609020204030204" pitchFamily="49" charset="0"/>
              </a:rPr>
              <a:t>on</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067D17"/>
                </a:solidFill>
                <a:effectLst/>
                <a:latin typeface="Consolas" panose="020B0609020204030204" pitchFamily="49" charset="0"/>
                <a:cs typeface="Consolas" panose="020B0609020204030204" pitchFamily="49" charset="0"/>
              </a:rPr>
              <a:t>'</a:t>
            </a:r>
            <a:r>
              <a:rPr lang="en-US" sz="1600" dirty="0" err="1">
                <a:solidFill>
                  <a:srgbClr val="067D17"/>
                </a:solidFill>
                <a:effectLst/>
                <a:latin typeface="Consolas" panose="020B0609020204030204" pitchFamily="49" charset="0"/>
                <a:cs typeface="Consolas" panose="020B0609020204030204" pitchFamily="49" charset="0"/>
              </a:rPr>
              <a:t>chatMessage</a:t>
            </a:r>
            <a:r>
              <a:rPr lang="en-US" sz="1600" dirty="0">
                <a:solidFill>
                  <a:srgbClr val="067D17"/>
                </a:solidFill>
                <a:effectLst/>
                <a:latin typeface="Consolas" panose="020B0609020204030204" pitchFamily="49" charset="0"/>
                <a:cs typeface="Consolas" panose="020B0609020204030204" pitchFamily="49" charset="0"/>
              </a:rPr>
              <a:t>'</a:t>
            </a:r>
            <a:r>
              <a:rPr lang="en-US" sz="1600" dirty="0">
                <a:solidFill>
                  <a:srgbClr val="080808"/>
                </a:solidFill>
                <a:effectLst/>
                <a:latin typeface="Consolas" panose="020B0609020204030204" pitchFamily="49" charset="0"/>
                <a:cs typeface="Consolas" panose="020B0609020204030204" pitchFamily="49" charset="0"/>
              </a:rPr>
              <a:t>, (message: </a:t>
            </a:r>
            <a:r>
              <a:rPr lang="en-US" sz="1600" dirty="0" err="1">
                <a:solidFill>
                  <a:srgbClr val="000000"/>
                </a:solidFill>
                <a:effectLst/>
                <a:latin typeface="Consolas" panose="020B0609020204030204" pitchFamily="49" charset="0"/>
                <a:cs typeface="Consolas" panose="020B0609020204030204" pitchFamily="49" charset="0"/>
              </a:rPr>
              <a:t>ChatMessage</a:t>
            </a:r>
            <a:r>
              <a:rPr lang="en-US" sz="1600" dirty="0">
                <a:solidFill>
                  <a:srgbClr val="080808"/>
                </a:solidFill>
                <a:effectLst/>
                <a:latin typeface="Consolas" panose="020B0609020204030204" pitchFamily="49" charset="0"/>
                <a:cs typeface="Consolas" panose="020B0609020204030204" pitchFamily="49" charset="0"/>
              </a:rPr>
              <a:t>) =&gt; {</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  </a:t>
            </a:r>
            <a:r>
              <a:rPr lang="en-US" sz="1600" dirty="0">
                <a:solidFill>
                  <a:srgbClr val="0033B3"/>
                </a:solidFill>
                <a:effectLst/>
                <a:latin typeface="Consolas" panose="020B0609020204030204" pitchFamily="49" charset="0"/>
                <a:cs typeface="Consolas" panose="020B0609020204030204" pitchFamily="49" charset="0"/>
              </a:rPr>
              <a:t>this</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871094"/>
                </a:solidFill>
                <a:effectLst/>
                <a:latin typeface="Consolas" panose="020B0609020204030204" pitchFamily="49" charset="0"/>
                <a:cs typeface="Consolas" panose="020B0609020204030204" pitchFamily="49" charset="0"/>
              </a:rPr>
              <a:t>_</a:t>
            </a:r>
            <a:r>
              <a:rPr lang="en-US" sz="1600" dirty="0" err="1">
                <a:solidFill>
                  <a:srgbClr val="871094"/>
                </a:solidFill>
                <a:effectLst/>
                <a:latin typeface="Consolas" panose="020B0609020204030204" pitchFamily="49" charset="0"/>
                <a:cs typeface="Consolas" panose="020B0609020204030204" pitchFamily="49" charset="0"/>
              </a:rPr>
              <a:t>broadcastEmitter</a:t>
            </a:r>
            <a:r>
              <a:rPr lang="en-US" sz="1600" dirty="0" err="1">
                <a:solidFill>
                  <a:srgbClr val="080808"/>
                </a:solidFill>
                <a:effectLst/>
                <a:latin typeface="Consolas" panose="020B0609020204030204" pitchFamily="49" charset="0"/>
                <a:cs typeface="Consolas" panose="020B0609020204030204" pitchFamily="49" charset="0"/>
              </a:rPr>
              <a:t>.</a:t>
            </a:r>
            <a:r>
              <a:rPr lang="en-US" sz="1600" dirty="0" err="1">
                <a:solidFill>
                  <a:srgbClr val="7A7A43"/>
                </a:solidFill>
                <a:effectLst/>
                <a:latin typeface="Consolas" panose="020B0609020204030204" pitchFamily="49" charset="0"/>
                <a:cs typeface="Consolas" panose="020B0609020204030204" pitchFamily="49" charset="0"/>
              </a:rPr>
              <a:t>emit</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067D17"/>
                </a:solidFill>
                <a:effectLst/>
                <a:latin typeface="Consolas" panose="020B0609020204030204" pitchFamily="49" charset="0"/>
                <a:cs typeface="Consolas" panose="020B0609020204030204" pitchFamily="49" charset="0"/>
              </a:rPr>
              <a:t>'</a:t>
            </a:r>
            <a:r>
              <a:rPr lang="en-US" sz="1600" dirty="0" err="1">
                <a:solidFill>
                  <a:srgbClr val="067D17"/>
                </a:solidFill>
                <a:effectLst/>
                <a:latin typeface="Consolas" panose="020B0609020204030204" pitchFamily="49" charset="0"/>
                <a:cs typeface="Consolas" panose="020B0609020204030204" pitchFamily="49" charset="0"/>
              </a:rPr>
              <a:t>chatMessage</a:t>
            </a:r>
            <a:r>
              <a:rPr lang="en-US" sz="1600" dirty="0">
                <a:solidFill>
                  <a:srgbClr val="067D17"/>
                </a:solidFill>
                <a:effectLst/>
                <a:latin typeface="Consolas" panose="020B0609020204030204" pitchFamily="49" charset="0"/>
                <a:cs typeface="Consolas" panose="020B0609020204030204" pitchFamily="49" charset="0"/>
              </a:rPr>
              <a:t>'</a:t>
            </a:r>
            <a:r>
              <a:rPr lang="en-US" sz="1600" dirty="0">
                <a:solidFill>
                  <a:srgbClr val="080808"/>
                </a:solidFill>
                <a:effectLst/>
                <a:latin typeface="Consolas" panose="020B0609020204030204" pitchFamily="49" charset="0"/>
                <a:cs typeface="Consolas" panose="020B0609020204030204" pitchFamily="49" charset="0"/>
              </a:rPr>
              <a:t>, message);</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  </a:t>
            </a:r>
            <a:r>
              <a:rPr lang="en-US" sz="1600" dirty="0">
                <a:solidFill>
                  <a:srgbClr val="0033B3"/>
                </a:solidFill>
                <a:effectLst/>
                <a:latin typeface="Consolas" panose="020B0609020204030204" pitchFamily="49" charset="0"/>
                <a:cs typeface="Consolas" panose="020B0609020204030204" pitchFamily="49" charset="0"/>
              </a:rPr>
              <a:t>this</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871094"/>
                </a:solidFill>
                <a:effectLst/>
                <a:latin typeface="Consolas" panose="020B0609020204030204" pitchFamily="49" charset="0"/>
                <a:cs typeface="Consolas" panose="020B0609020204030204" pitchFamily="49" charset="0"/>
              </a:rPr>
              <a:t>_</a:t>
            </a:r>
            <a:r>
              <a:rPr lang="en-US" sz="1600" dirty="0" err="1">
                <a:solidFill>
                  <a:srgbClr val="871094"/>
                </a:solidFill>
                <a:effectLst/>
                <a:latin typeface="Consolas" panose="020B0609020204030204" pitchFamily="49" charset="0"/>
                <a:cs typeface="Consolas" panose="020B0609020204030204" pitchFamily="49" charset="0"/>
              </a:rPr>
              <a:t>chatMessages</a:t>
            </a:r>
            <a:r>
              <a:rPr lang="en-US" sz="1600" dirty="0" err="1">
                <a:solidFill>
                  <a:srgbClr val="080808"/>
                </a:solidFill>
                <a:effectLst/>
                <a:latin typeface="Consolas" panose="020B0609020204030204" pitchFamily="49" charset="0"/>
                <a:cs typeface="Consolas" panose="020B0609020204030204" pitchFamily="49" charset="0"/>
              </a:rPr>
              <a:t>.</a:t>
            </a:r>
            <a:r>
              <a:rPr lang="en-US" sz="1600" dirty="0" err="1">
                <a:solidFill>
                  <a:srgbClr val="7A7A43"/>
                </a:solidFill>
                <a:effectLst/>
                <a:latin typeface="Consolas" panose="020B0609020204030204" pitchFamily="49" charset="0"/>
                <a:cs typeface="Consolas" panose="020B0609020204030204" pitchFamily="49" charset="0"/>
              </a:rPr>
              <a:t>push</a:t>
            </a:r>
            <a:r>
              <a:rPr lang="en-US" sz="1600" dirty="0">
                <a:solidFill>
                  <a:srgbClr val="080808"/>
                </a:solidFill>
                <a:effectLst/>
                <a:latin typeface="Consolas" panose="020B0609020204030204" pitchFamily="49" charset="0"/>
                <a:cs typeface="Consolas" panose="020B0609020204030204" pitchFamily="49" charset="0"/>
              </a:rPr>
              <a:t>(message);</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  </a:t>
            </a:r>
            <a:r>
              <a:rPr lang="en-US" sz="1600" dirty="0">
                <a:solidFill>
                  <a:srgbClr val="0033B3"/>
                </a:solidFill>
                <a:effectLst/>
                <a:latin typeface="Consolas" panose="020B0609020204030204" pitchFamily="49" charset="0"/>
                <a:cs typeface="Consolas" panose="020B0609020204030204" pitchFamily="49" charset="0"/>
              </a:rPr>
              <a:t>if </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0033B3"/>
                </a:solidFill>
                <a:effectLst/>
                <a:latin typeface="Consolas" panose="020B0609020204030204" pitchFamily="49" charset="0"/>
                <a:cs typeface="Consolas" panose="020B0609020204030204" pitchFamily="49" charset="0"/>
              </a:rPr>
              <a:t>this</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871094"/>
                </a:solidFill>
                <a:effectLst/>
                <a:latin typeface="Consolas" panose="020B0609020204030204" pitchFamily="49" charset="0"/>
                <a:cs typeface="Consolas" panose="020B0609020204030204" pitchFamily="49" charset="0"/>
              </a:rPr>
              <a:t>_</a:t>
            </a:r>
            <a:r>
              <a:rPr lang="en-US" sz="1600" dirty="0" err="1">
                <a:solidFill>
                  <a:srgbClr val="871094"/>
                </a:solidFill>
                <a:effectLst/>
                <a:latin typeface="Consolas" panose="020B0609020204030204" pitchFamily="49" charset="0"/>
                <a:cs typeface="Consolas" panose="020B0609020204030204" pitchFamily="49" charset="0"/>
              </a:rPr>
              <a:t>chatMessages</a:t>
            </a:r>
            <a:r>
              <a:rPr lang="en-US" sz="1600" dirty="0" err="1">
                <a:solidFill>
                  <a:srgbClr val="080808"/>
                </a:solidFill>
                <a:effectLst/>
                <a:latin typeface="Consolas" panose="020B0609020204030204" pitchFamily="49" charset="0"/>
                <a:cs typeface="Consolas" panose="020B0609020204030204" pitchFamily="49" charset="0"/>
              </a:rPr>
              <a:t>.</a:t>
            </a:r>
            <a:r>
              <a:rPr lang="en-US" sz="1600" dirty="0" err="1">
                <a:solidFill>
                  <a:srgbClr val="871094"/>
                </a:solidFill>
                <a:effectLst/>
                <a:latin typeface="Consolas" panose="020B0609020204030204" pitchFamily="49" charset="0"/>
                <a:cs typeface="Consolas" panose="020B0609020204030204" pitchFamily="49" charset="0"/>
              </a:rPr>
              <a:t>length</a:t>
            </a:r>
            <a:r>
              <a:rPr lang="en-US" sz="1600" dirty="0">
                <a:solidFill>
                  <a:srgbClr val="871094"/>
                </a:solidFill>
                <a:effectLst/>
                <a:latin typeface="Consolas" panose="020B0609020204030204" pitchFamily="49" charset="0"/>
                <a:cs typeface="Consolas" panose="020B0609020204030204" pitchFamily="49" charset="0"/>
              </a:rPr>
              <a:t> </a:t>
            </a:r>
            <a:r>
              <a:rPr lang="en-US" sz="1600" dirty="0">
                <a:solidFill>
                  <a:srgbClr val="080808"/>
                </a:solidFill>
                <a:effectLst/>
                <a:latin typeface="Consolas" panose="020B0609020204030204" pitchFamily="49" charset="0"/>
                <a:cs typeface="Consolas" panose="020B0609020204030204" pitchFamily="49" charset="0"/>
              </a:rPr>
              <a:t>&gt; </a:t>
            </a:r>
            <a:r>
              <a:rPr lang="en-US" sz="1600" dirty="0">
                <a:solidFill>
                  <a:srgbClr val="1750EB"/>
                </a:solidFill>
                <a:effectLst/>
                <a:latin typeface="Consolas" panose="020B0609020204030204" pitchFamily="49" charset="0"/>
                <a:cs typeface="Consolas" panose="020B0609020204030204" pitchFamily="49" charset="0"/>
              </a:rPr>
              <a:t>200</a:t>
            </a:r>
            <a:r>
              <a:rPr lang="en-US" sz="1600" dirty="0">
                <a:solidFill>
                  <a:srgbClr val="080808"/>
                </a:solidFill>
                <a:effectLst/>
                <a:latin typeface="Consolas" panose="020B0609020204030204" pitchFamily="49" charset="0"/>
                <a:cs typeface="Consolas" panose="020B0609020204030204" pitchFamily="49" charset="0"/>
              </a:rPr>
              <a:t>) {</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    </a:t>
            </a:r>
            <a:r>
              <a:rPr lang="en-US" sz="1600" dirty="0">
                <a:solidFill>
                  <a:srgbClr val="0033B3"/>
                </a:solidFill>
                <a:effectLst/>
                <a:latin typeface="Consolas" panose="020B0609020204030204" pitchFamily="49" charset="0"/>
                <a:cs typeface="Consolas" panose="020B0609020204030204" pitchFamily="49" charset="0"/>
              </a:rPr>
              <a:t>this</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871094"/>
                </a:solidFill>
                <a:effectLst/>
                <a:latin typeface="Consolas" panose="020B0609020204030204" pitchFamily="49" charset="0"/>
                <a:cs typeface="Consolas" panose="020B0609020204030204" pitchFamily="49" charset="0"/>
              </a:rPr>
              <a:t>_</a:t>
            </a:r>
            <a:r>
              <a:rPr lang="en-US" sz="1600" dirty="0" err="1">
                <a:solidFill>
                  <a:srgbClr val="871094"/>
                </a:solidFill>
                <a:effectLst/>
                <a:latin typeface="Consolas" panose="020B0609020204030204" pitchFamily="49" charset="0"/>
                <a:cs typeface="Consolas" panose="020B0609020204030204" pitchFamily="49" charset="0"/>
              </a:rPr>
              <a:t>chatMessages</a:t>
            </a:r>
            <a:r>
              <a:rPr lang="en-US" sz="1600" dirty="0" err="1">
                <a:solidFill>
                  <a:srgbClr val="080808"/>
                </a:solidFill>
                <a:effectLst/>
                <a:latin typeface="Consolas" panose="020B0609020204030204" pitchFamily="49" charset="0"/>
                <a:cs typeface="Consolas" panose="020B0609020204030204" pitchFamily="49" charset="0"/>
              </a:rPr>
              <a:t>.</a:t>
            </a:r>
            <a:r>
              <a:rPr lang="en-US" sz="1600" dirty="0" err="1">
                <a:solidFill>
                  <a:srgbClr val="7A7A43"/>
                </a:solidFill>
                <a:effectLst/>
                <a:latin typeface="Consolas" panose="020B0609020204030204" pitchFamily="49" charset="0"/>
                <a:cs typeface="Consolas" panose="020B0609020204030204" pitchFamily="49" charset="0"/>
              </a:rPr>
              <a:t>shift</a:t>
            </a:r>
            <a:r>
              <a:rPr lang="en-US" sz="1600" dirty="0">
                <a:solidFill>
                  <a:srgbClr val="080808"/>
                </a:solidFill>
                <a:effectLst/>
                <a:latin typeface="Consolas" panose="020B0609020204030204" pitchFamily="49" charset="0"/>
                <a:cs typeface="Consolas" panose="020B0609020204030204" pitchFamily="49" charset="0"/>
              </a:rPr>
              <a:t>();</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  }</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a:t>
            </a:r>
          </a:p>
        </p:txBody>
      </p:sp>
      <p:sp>
        <p:nvSpPr>
          <p:cNvPr id="11" name="TextBox 10">
            <a:extLst>
              <a:ext uri="{FF2B5EF4-FFF2-40B4-BE49-F238E27FC236}">
                <a16:creationId xmlns:a16="http://schemas.microsoft.com/office/drawing/2014/main" id="{BBFF9354-4EC4-3AF0-45C2-2A9B1EFDDE96}"/>
              </a:ext>
            </a:extLst>
          </p:cNvPr>
          <p:cNvSpPr txBox="1"/>
          <p:nvPr/>
        </p:nvSpPr>
        <p:spPr>
          <a:xfrm>
            <a:off x="10113525" y="4581555"/>
            <a:ext cx="1900136" cy="306421"/>
          </a:xfrm>
          <a:prstGeom prst="rect">
            <a:avLst/>
          </a:prstGeom>
          <a:solidFill>
            <a:srgbClr val="FBE6D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err="1">
                <a:solidFill>
                  <a:schemeClr val="tx1"/>
                </a:solidFill>
              </a:rPr>
              <a:t>townService</a:t>
            </a:r>
            <a:r>
              <a:rPr lang="en-US" dirty="0">
                <a:solidFill>
                  <a:schemeClr val="tx1"/>
                </a:solidFill>
              </a:rPr>
              <a:t>/…/ </a:t>
            </a:r>
            <a:r>
              <a:rPr lang="en-US" dirty="0" err="1">
                <a:solidFill>
                  <a:schemeClr val="tx1"/>
                </a:solidFill>
              </a:rPr>
              <a:t>Towns.ts</a:t>
            </a:r>
            <a:endParaRPr lang="en-US" dirty="0">
              <a:solidFill>
                <a:schemeClr val="tx1"/>
              </a:solidFill>
            </a:endParaRPr>
          </a:p>
        </p:txBody>
      </p:sp>
      <p:cxnSp>
        <p:nvCxnSpPr>
          <p:cNvPr id="5" name="Straight Connector 4">
            <a:extLst>
              <a:ext uri="{FF2B5EF4-FFF2-40B4-BE49-F238E27FC236}">
                <a16:creationId xmlns:a16="http://schemas.microsoft.com/office/drawing/2014/main" id="{97517D1F-0742-66EC-68A2-D2DEC590B25D}"/>
              </a:ext>
            </a:extLst>
          </p:cNvPr>
          <p:cNvCxnSpPr/>
          <p:nvPr/>
        </p:nvCxnSpPr>
        <p:spPr>
          <a:xfrm>
            <a:off x="203200" y="3982720"/>
            <a:ext cx="10740419" cy="0"/>
          </a:xfrm>
          <a:prstGeom prst="line">
            <a:avLst/>
          </a:prstGeom>
          <a:ln w="12700">
            <a:solidFill>
              <a:schemeClr val="tx1"/>
            </a:solidFill>
            <a:prstDash val="sysDash"/>
            <a:tailEnd type="non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862092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E9546E-A7D9-65F2-74A1-FBED29CC0782}"/>
              </a:ext>
            </a:extLst>
          </p:cNvPr>
          <p:cNvSpPr>
            <a:spLocks noGrp="1"/>
          </p:cNvSpPr>
          <p:nvPr>
            <p:ph type="title"/>
          </p:nvPr>
        </p:nvSpPr>
        <p:spPr/>
        <p:txBody>
          <a:bodyPr/>
          <a:lstStyle/>
          <a:p>
            <a:r>
              <a:rPr lang="en-US" dirty="0"/>
              <a:t>REST Follows Pull Pattern</a:t>
            </a:r>
          </a:p>
        </p:txBody>
      </p:sp>
      <p:sp>
        <p:nvSpPr>
          <p:cNvPr id="4" name="Slide Number Placeholder 3">
            <a:extLst>
              <a:ext uri="{FF2B5EF4-FFF2-40B4-BE49-F238E27FC236}">
                <a16:creationId xmlns:a16="http://schemas.microsoft.com/office/drawing/2014/main" id="{4118BC4F-B03C-4930-DF28-F29BF46141CC}"/>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8" name="Content Placeholder 7" descr="A diagram of a connection&#10;&#10;Description automatically generated">
            <a:extLst>
              <a:ext uri="{FF2B5EF4-FFF2-40B4-BE49-F238E27FC236}">
                <a16:creationId xmlns:a16="http://schemas.microsoft.com/office/drawing/2014/main" id="{4780ED19-E4F1-FC26-3A55-8FA33FC21E93}"/>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t="17738" b="18120"/>
          <a:stretch/>
        </p:blipFill>
        <p:spPr>
          <a:xfrm>
            <a:off x="2353540" y="1600809"/>
            <a:ext cx="7761637" cy="5120665"/>
          </a:xfrm>
        </p:spPr>
      </p:pic>
    </p:spTree>
    <p:extLst>
      <p:ext uri="{BB962C8B-B14F-4D97-AF65-F5344CB8AC3E}">
        <p14:creationId xmlns:p14="http://schemas.microsoft.com/office/powerpoint/2010/main" val="312829124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
  <TotalTime>12166</TotalTime>
  <Words>4678</Words>
  <Application>Microsoft Macintosh PowerPoint</Application>
  <PresentationFormat>Widescreen</PresentationFormat>
  <Paragraphs>417</Paragraphs>
  <Slides>31</Slides>
  <Notes>30</Notes>
  <HiddenSlides>3</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31</vt:i4>
      </vt:variant>
    </vt:vector>
  </HeadingPairs>
  <TitlesOfParts>
    <vt:vector size="38" baseType="lpstr">
      <vt:lpstr>Arial</vt:lpstr>
      <vt:lpstr>Calibri</vt:lpstr>
      <vt:lpstr>Consolas</vt:lpstr>
      <vt:lpstr>Helvetica Neue</vt:lpstr>
      <vt:lpstr>Verdana</vt:lpstr>
      <vt:lpstr>Wingdings</vt:lpstr>
      <vt:lpstr>Office Theme</vt:lpstr>
      <vt:lpstr>CS 4530: Fundamentals of Software Engineering  Module 11.3 Communication Patterns</vt:lpstr>
      <vt:lpstr>Learning Goals for this Lesson</vt:lpstr>
      <vt:lpstr>Protocol Design Follows Requirements</vt:lpstr>
      <vt:lpstr>WebSockets Follow Push Pattern</vt:lpstr>
      <vt:lpstr>WebSocket Principles</vt:lpstr>
      <vt:lpstr>Socket.io is a popular websocket library</vt:lpstr>
      <vt:lpstr>Socket.IO uses the Typed Emitter Pattern</vt:lpstr>
      <vt:lpstr>Listen for and emit events on client and server</vt:lpstr>
      <vt:lpstr>REST Follows Pull Pattern</vt:lpstr>
      <vt:lpstr>Compare REST and Web Sockets</vt:lpstr>
      <vt:lpstr>REST Principles </vt:lpstr>
      <vt:lpstr>“Not cacheable” means that it must be executed exactly once per user request.</vt:lpstr>
      <vt:lpstr>Uniform Interface: URIs are nouns</vt:lpstr>
      <vt:lpstr>Examples </vt:lpstr>
      <vt:lpstr>Path parameters specify portions of the path to the resource</vt:lpstr>
      <vt:lpstr>Query parameters allow named parameters</vt:lpstr>
      <vt:lpstr>You can also put parameters in the body.</vt:lpstr>
      <vt:lpstr>Uniform Interface: Verbs are represented as http methods</vt:lpstr>
      <vt:lpstr>Example interface #1: a todo-list manager</vt:lpstr>
      <vt:lpstr>Example interface #2: the transcript database</vt:lpstr>
      <vt:lpstr>It would be better to have a machine-readable specification</vt:lpstr>
      <vt:lpstr>OpenAPI is a machine-readable specification language for REST</vt:lpstr>
      <vt:lpstr>TSOA uses TS annotations to generate all the needed pieces</vt:lpstr>
      <vt:lpstr>Sample annotated typescript (1)</vt:lpstr>
      <vt:lpstr>Sample annotated typescript (2)</vt:lpstr>
      <vt:lpstr>Sample generated HTML (“Swagger”)</vt:lpstr>
      <vt:lpstr>Not everything can be generated </vt:lpstr>
      <vt:lpstr>Converting JavaScript Errors to HTTP Errors</vt:lpstr>
      <vt:lpstr>Swagger in the wild</vt:lpstr>
      <vt:lpstr>Activity: Build the Transcript REST API</vt:lpstr>
      <vt:lpstr>Learning Goals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5: Concurrency Patterns in Typescript</dc:title>
  <cp:lastModifiedBy>Bell, Jonathan</cp:lastModifiedBy>
  <cp:revision>119</cp:revision>
  <dcterms:modified xsi:type="dcterms:W3CDTF">2024-02-09T16:26:38Z</dcterms:modified>
</cp:coreProperties>
</file>